
<file path=[Content_Types].xml><?xml version="1.0" encoding="utf-8"?>
<Types xmlns="http://schemas.openxmlformats.org/package/2006/content-types">
  <Default Extension="png" ContentType="image/png"/>
  <Default Extension="emf" ContentType="image/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5360650" cy="8640763"/>
  <p:notesSz cx="6858000" cy="9144000"/>
  <p:defaultTextStyle>
    <a:defPPr>
      <a:defRPr lang="en-US"/>
    </a:def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2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/>
    <p:bodyStyle/>
    <p:otherStyle>
      <a:defPPr>
        <a:defRPr lang="en-US"/>
      </a:def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5.emf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5.emf"/><Relationship Id="rId7" Type="http://schemas.openxmlformats.org/officeDocument/2006/relationships/image" Target="../media/image2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4" descr="Picture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0" y="60000"/>
            <a:ext cx="15240001" cy="322801"/>
          </a:xfrm>
          <a:prstGeom prst="rect">
            <a:avLst/>
          </a:prstGeom>
          <a:noFill/>
        </p:spPr>
      </p:pic>
      <p:sp>
        <p:nvSpPr>
          <p:cNvPr id="3" name="TextBox2"/>
          <p:cNvSpPr>
            <a:spLocks noGrp="1"/>
          </p:cNvSpPr>
          <p:nvPr>
            <p:ph/>
          </p:nvPr>
        </p:nvSpPr>
        <p:spPr>
          <a:xfrm>
            <a:off x="48000" y="5303231"/>
            <a:ext cx="15240001" cy="2835611"/>
          </a:xfrm>
          <a:prstGeom prst="rect">
            <a:avLst/>
          </a:prstGeom>
          <a:solidFill>
            <a:srgbClr val="93E3EB"/>
          </a:solidFill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2000" b="0" i="0" smtClean="0">
                <a:solidFill>
                  <a:srgbClr val="134B4B"/>
                </a:solidFill>
                <a:latin typeface="Arial"/>
              </a:rPr>
              <a:t>MyBusinessCatalog
WWW: http://www.company.com
E-mail: mail@company.com
Phone: 206-984-3919
P.O. Box 34069 #381 Seattle, WA 98124-1069</a:t>
            </a:r>
          </a:p>
        </p:txBody>
      </p:sp>
      <p:sp>
        <p:nvSpPr>
          <p:cNvPr id="4" name="TextBox3"/>
          <p:cNvSpPr>
            <a:spLocks noGrp="1"/>
          </p:cNvSpPr>
          <p:nvPr>
            <p:ph/>
          </p:nvPr>
        </p:nvSpPr>
        <p:spPr>
          <a:xfrm>
            <a:off x="48000" y="4756352"/>
            <a:ext cx="15240001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10.03.2015</a:t>
            </a:r>
          </a:p>
        </p:txBody>
      </p:sp>
      <p:sp>
        <p:nvSpPr>
          <p:cNvPr id="5" name="TextBox4"/>
          <p:cNvSpPr>
            <a:spLocks noGrp="1"/>
          </p:cNvSpPr>
          <p:nvPr>
            <p:ph/>
          </p:nvPr>
        </p:nvSpPr>
        <p:spPr>
          <a:xfrm>
            <a:off x="48000" y="3214285"/>
            <a:ext cx="15240001" cy="1443403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2600" b="1" i="0" dirty="0" err="1" smtClean="0">
                <a:solidFill>
                  <a:srgbClr val="134B4B"/>
                </a:solidFill>
                <a:latin typeface="Arial"/>
              </a:rPr>
              <a:t>MyBusinessCatalog</a:t>
            </a:r>
            <a:r>
              <a:rPr lang="en-US" sz="2600" b="1" i="0" dirty="0" smtClean="0">
                <a:solidFill>
                  <a:srgbClr val="134B4B"/>
                </a:solidFill>
                <a:latin typeface="Arial"/>
              </a:rPr>
              <a:t> Demo</a:t>
            </a:r>
            <a:endParaRPr lang="en-US" sz="2600" b="1" i="0" dirty="0" smtClean="0">
              <a:solidFill>
                <a:srgbClr val="134B4B"/>
              </a:solidFill>
              <a:latin typeface="Arial"/>
            </a:endParaRPr>
          </a:p>
        </p:txBody>
      </p:sp>
      <p:pic>
        <p:nvPicPr>
          <p:cNvPr id="7" name="Picture4" descr="Picture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0" y="8250000"/>
            <a:ext cx="15240001" cy="32280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630" y="549687"/>
            <a:ext cx="2438740" cy="243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7"/>
          <p:cNvSpPr>
            <a:spLocks noGrp="1"/>
          </p:cNvSpPr>
          <p:nvPr>
            <p:ph/>
          </p:nvPr>
        </p:nvSpPr>
        <p:spPr>
          <a:xfrm>
            <a:off x="0" y="3873"/>
            <a:ext cx="15360010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800" b="1" i="0" smtClean="0">
                <a:solidFill>
                  <a:srgbClr val="134B4B"/>
                </a:solidFill>
                <a:latin typeface="Arial"/>
              </a:rPr>
              <a:t>Contents  </a:t>
            </a:r>
          </a:p>
        </p:txBody>
      </p:sp>
      <p:pic>
        <p:nvPicPr>
          <p:cNvPr id="2" name="Picture4" descr="Picture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386645"/>
            <a:ext cx="7560001" cy="342804"/>
          </a:xfrm>
          <a:prstGeom prst="rect">
            <a:avLst/>
          </a:prstGeom>
          <a:noFill/>
        </p:spPr>
      </p:pic>
      <p:sp>
        <p:nvSpPr>
          <p:cNvPr id="10" name="TextBox9"/>
          <p:cNvSpPr>
            <a:spLocks noGrp="1"/>
          </p:cNvSpPr>
          <p:nvPr>
            <p:ph/>
          </p:nvPr>
        </p:nvSpPr>
        <p:spPr>
          <a:xfrm>
            <a:off x="60000" y="386645"/>
            <a:ext cx="126060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Code  </a:t>
            </a:r>
          </a:p>
        </p:txBody>
      </p:sp>
      <p:cxnSp>
        <p:nvCxnSpPr>
          <p:cNvPr id="11" name="Line10"/>
          <p:cNvCxnSpPr/>
          <p:nvPr/>
        </p:nvCxnSpPr>
        <p:spPr>
          <a:xfrm>
            <a:off x="60000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ne11"/>
          <p:cNvCxnSpPr/>
          <p:nvPr/>
        </p:nvCxnSpPr>
        <p:spPr>
          <a:xfrm>
            <a:off x="1320600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ne12"/>
          <p:cNvCxnSpPr/>
          <p:nvPr/>
        </p:nvCxnSpPr>
        <p:spPr>
          <a:xfrm>
            <a:off x="60000" y="38664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ne13"/>
          <p:cNvCxnSpPr/>
          <p:nvPr/>
        </p:nvCxnSpPr>
        <p:spPr>
          <a:xfrm>
            <a:off x="60000" y="72944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14"/>
          <p:cNvSpPr>
            <a:spLocks noGrp="1"/>
          </p:cNvSpPr>
          <p:nvPr>
            <p:ph/>
          </p:nvPr>
        </p:nvSpPr>
        <p:spPr>
          <a:xfrm>
            <a:off x="1262649" y="386645"/>
            <a:ext cx="3813166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Description  </a:t>
            </a:r>
          </a:p>
        </p:txBody>
      </p:sp>
      <p:cxnSp>
        <p:nvCxnSpPr>
          <p:cNvPr id="16" name="Line15"/>
          <p:cNvCxnSpPr/>
          <p:nvPr/>
        </p:nvCxnSpPr>
        <p:spPr>
          <a:xfrm>
            <a:off x="1262649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ne16"/>
          <p:cNvCxnSpPr/>
          <p:nvPr/>
        </p:nvCxnSpPr>
        <p:spPr>
          <a:xfrm>
            <a:off x="1262649" y="38664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ne17"/>
          <p:cNvCxnSpPr/>
          <p:nvPr/>
        </p:nvCxnSpPr>
        <p:spPr>
          <a:xfrm>
            <a:off x="1262649" y="72944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18"/>
          <p:cNvSpPr>
            <a:spLocks noGrp="1"/>
          </p:cNvSpPr>
          <p:nvPr>
            <p:ph/>
          </p:nvPr>
        </p:nvSpPr>
        <p:spPr>
          <a:xfrm>
            <a:off x="5131086" y="386645"/>
            <a:ext cx="127248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Price  </a:t>
            </a:r>
          </a:p>
        </p:txBody>
      </p:sp>
      <p:cxnSp>
        <p:nvCxnSpPr>
          <p:cNvPr id="20" name="Line19"/>
          <p:cNvCxnSpPr/>
          <p:nvPr/>
        </p:nvCxnSpPr>
        <p:spPr>
          <a:xfrm>
            <a:off x="5131086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ne20"/>
          <p:cNvCxnSpPr/>
          <p:nvPr/>
        </p:nvCxnSpPr>
        <p:spPr>
          <a:xfrm>
            <a:off x="6403566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Line21"/>
          <p:cNvCxnSpPr/>
          <p:nvPr/>
        </p:nvCxnSpPr>
        <p:spPr>
          <a:xfrm>
            <a:off x="5131086" y="386645"/>
            <a:ext cx="1272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ne22"/>
          <p:cNvCxnSpPr/>
          <p:nvPr/>
        </p:nvCxnSpPr>
        <p:spPr>
          <a:xfrm>
            <a:off x="5131086" y="729448"/>
            <a:ext cx="1272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23"/>
          <p:cNvSpPr>
            <a:spLocks noGrp="1"/>
          </p:cNvSpPr>
          <p:nvPr>
            <p:ph/>
          </p:nvPr>
        </p:nvSpPr>
        <p:spPr>
          <a:xfrm>
            <a:off x="6399479" y="386645"/>
            <a:ext cx="121800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Page  </a:t>
            </a:r>
          </a:p>
        </p:txBody>
      </p:sp>
      <p:cxnSp>
        <p:nvCxnSpPr>
          <p:cNvPr id="25" name="Line24"/>
          <p:cNvCxnSpPr/>
          <p:nvPr/>
        </p:nvCxnSpPr>
        <p:spPr>
          <a:xfrm>
            <a:off x="6399479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ne25"/>
          <p:cNvCxnSpPr/>
          <p:nvPr/>
        </p:nvCxnSpPr>
        <p:spPr>
          <a:xfrm>
            <a:off x="7617479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ne26"/>
          <p:cNvCxnSpPr/>
          <p:nvPr/>
        </p:nvCxnSpPr>
        <p:spPr>
          <a:xfrm>
            <a:off x="6399479" y="386645"/>
            <a:ext cx="1218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ne27"/>
          <p:cNvCxnSpPr/>
          <p:nvPr/>
        </p:nvCxnSpPr>
        <p:spPr>
          <a:xfrm>
            <a:off x="6399479" y="729448"/>
            <a:ext cx="1218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28"/>
          <p:cNvSpPr>
            <a:spLocks noGrp="1"/>
          </p:cNvSpPr>
          <p:nvPr>
            <p:ph/>
          </p:nvPr>
        </p:nvSpPr>
        <p:spPr>
          <a:xfrm>
            <a:off x="45354" y="729448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30" name="TextBox29"/>
          <p:cNvSpPr>
            <a:spLocks noGrp="1"/>
          </p:cNvSpPr>
          <p:nvPr>
            <p:ph/>
          </p:nvPr>
        </p:nvSpPr>
        <p:spPr>
          <a:xfrm>
            <a:off x="6387479" y="729448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31" name="Line30"/>
          <p:cNvCxnSpPr/>
          <p:nvPr/>
        </p:nvCxnSpPr>
        <p:spPr>
          <a:xfrm>
            <a:off x="6387479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ne31"/>
          <p:cNvCxnSpPr/>
          <p:nvPr/>
        </p:nvCxnSpPr>
        <p:spPr>
          <a:xfrm>
            <a:off x="7617479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Line32"/>
          <p:cNvCxnSpPr/>
          <p:nvPr/>
        </p:nvCxnSpPr>
        <p:spPr>
          <a:xfrm>
            <a:off x="6387479" y="72944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Line33"/>
          <p:cNvCxnSpPr/>
          <p:nvPr/>
        </p:nvCxnSpPr>
        <p:spPr>
          <a:xfrm>
            <a:off x="6387479" y="116816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34"/>
          <p:cNvSpPr>
            <a:spLocks noGrp="1"/>
          </p:cNvSpPr>
          <p:nvPr>
            <p:ph/>
          </p:nvPr>
        </p:nvSpPr>
        <p:spPr>
          <a:xfrm>
            <a:off x="60000" y="729448"/>
            <a:ext cx="720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T-Shirts  </a:t>
            </a:r>
          </a:p>
        </p:txBody>
      </p:sp>
      <p:cxnSp>
        <p:nvCxnSpPr>
          <p:cNvPr id="36" name="Line35"/>
          <p:cNvCxnSpPr/>
          <p:nvPr/>
        </p:nvCxnSpPr>
        <p:spPr>
          <a:xfrm>
            <a:off x="60000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ne36"/>
          <p:cNvCxnSpPr/>
          <p:nvPr/>
        </p:nvCxnSpPr>
        <p:spPr>
          <a:xfrm>
            <a:off x="60000" y="729448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ne37"/>
          <p:cNvCxnSpPr/>
          <p:nvPr/>
        </p:nvCxnSpPr>
        <p:spPr>
          <a:xfrm>
            <a:off x="60000" y="1168168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38"/>
          <p:cNvSpPr>
            <a:spLocks noGrp="1"/>
          </p:cNvSpPr>
          <p:nvPr>
            <p:ph/>
          </p:nvPr>
        </p:nvSpPr>
        <p:spPr>
          <a:xfrm>
            <a:off x="1317922" y="729448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40" name="Line39"/>
          <p:cNvCxnSpPr/>
          <p:nvPr/>
        </p:nvCxnSpPr>
        <p:spPr>
          <a:xfrm>
            <a:off x="5131087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ne40"/>
          <p:cNvCxnSpPr/>
          <p:nvPr/>
        </p:nvCxnSpPr>
        <p:spPr>
          <a:xfrm>
            <a:off x="1317922" y="72944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ne41"/>
          <p:cNvCxnSpPr/>
          <p:nvPr/>
        </p:nvCxnSpPr>
        <p:spPr>
          <a:xfrm>
            <a:off x="1317922" y="116816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42"/>
          <p:cNvSpPr>
            <a:spLocks noGrp="1"/>
          </p:cNvSpPr>
          <p:nvPr>
            <p:ph/>
          </p:nvPr>
        </p:nvSpPr>
        <p:spPr>
          <a:xfrm>
            <a:off x="5131086" y="729448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44" name="Line43"/>
          <p:cNvCxnSpPr/>
          <p:nvPr/>
        </p:nvCxnSpPr>
        <p:spPr>
          <a:xfrm>
            <a:off x="5131086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ne44"/>
          <p:cNvCxnSpPr/>
          <p:nvPr/>
        </p:nvCxnSpPr>
        <p:spPr>
          <a:xfrm>
            <a:off x="6391566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ne45"/>
          <p:cNvCxnSpPr/>
          <p:nvPr/>
        </p:nvCxnSpPr>
        <p:spPr>
          <a:xfrm>
            <a:off x="5131086" y="72944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ne46"/>
          <p:cNvCxnSpPr/>
          <p:nvPr/>
        </p:nvCxnSpPr>
        <p:spPr>
          <a:xfrm>
            <a:off x="5131086" y="116816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47"/>
          <p:cNvSpPr>
            <a:spLocks noGrp="1"/>
          </p:cNvSpPr>
          <p:nvPr>
            <p:ph/>
          </p:nvPr>
        </p:nvSpPr>
        <p:spPr>
          <a:xfrm>
            <a:off x="45354" y="1168251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9" name="TextBox48"/>
          <p:cNvSpPr>
            <a:spLocks noGrp="1"/>
          </p:cNvSpPr>
          <p:nvPr>
            <p:ph/>
          </p:nvPr>
        </p:nvSpPr>
        <p:spPr>
          <a:xfrm>
            <a:off x="6387479" y="1168251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50" name="Line49"/>
          <p:cNvCxnSpPr/>
          <p:nvPr/>
        </p:nvCxnSpPr>
        <p:spPr>
          <a:xfrm>
            <a:off x="6387479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Line50"/>
          <p:cNvCxnSpPr/>
          <p:nvPr/>
        </p:nvCxnSpPr>
        <p:spPr>
          <a:xfrm>
            <a:off x="7617479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ne51"/>
          <p:cNvCxnSpPr/>
          <p:nvPr/>
        </p:nvCxnSpPr>
        <p:spPr>
          <a:xfrm>
            <a:off x="6387479" y="116825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Line52"/>
          <p:cNvCxnSpPr/>
          <p:nvPr/>
        </p:nvCxnSpPr>
        <p:spPr>
          <a:xfrm>
            <a:off x="6387479" y="160697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53"/>
          <p:cNvSpPr>
            <a:spLocks noGrp="1"/>
          </p:cNvSpPr>
          <p:nvPr>
            <p:ph/>
          </p:nvPr>
        </p:nvSpPr>
        <p:spPr>
          <a:xfrm>
            <a:off x="60000" y="1168251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TS0001  </a:t>
            </a:r>
          </a:p>
        </p:txBody>
      </p:sp>
      <p:cxnSp>
        <p:nvCxnSpPr>
          <p:cNvPr id="55" name="Line54"/>
          <p:cNvCxnSpPr/>
          <p:nvPr/>
        </p:nvCxnSpPr>
        <p:spPr>
          <a:xfrm>
            <a:off x="6000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Line55"/>
          <p:cNvCxnSpPr/>
          <p:nvPr/>
        </p:nvCxnSpPr>
        <p:spPr>
          <a:xfrm>
            <a:off x="132060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Line56"/>
          <p:cNvCxnSpPr/>
          <p:nvPr/>
        </p:nvCxnSpPr>
        <p:spPr>
          <a:xfrm>
            <a:off x="60000" y="116825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Line57"/>
          <p:cNvCxnSpPr/>
          <p:nvPr/>
        </p:nvCxnSpPr>
        <p:spPr>
          <a:xfrm>
            <a:off x="60000" y="160697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58"/>
          <p:cNvSpPr>
            <a:spLocks noGrp="1"/>
          </p:cNvSpPr>
          <p:nvPr>
            <p:ph/>
          </p:nvPr>
        </p:nvSpPr>
        <p:spPr>
          <a:xfrm>
            <a:off x="1317922" y="1168251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Women's T-shirt pink</a:t>
            </a:r>
          </a:p>
        </p:txBody>
      </p:sp>
      <p:cxnSp>
        <p:nvCxnSpPr>
          <p:cNvPr id="60" name="Line59"/>
          <p:cNvCxnSpPr/>
          <p:nvPr/>
        </p:nvCxnSpPr>
        <p:spPr>
          <a:xfrm>
            <a:off x="1317922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Line60"/>
          <p:cNvCxnSpPr/>
          <p:nvPr/>
        </p:nvCxnSpPr>
        <p:spPr>
          <a:xfrm>
            <a:off x="5131087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Line61"/>
          <p:cNvCxnSpPr/>
          <p:nvPr/>
        </p:nvCxnSpPr>
        <p:spPr>
          <a:xfrm>
            <a:off x="1317922" y="116825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62"/>
          <p:cNvCxnSpPr/>
          <p:nvPr/>
        </p:nvCxnSpPr>
        <p:spPr>
          <a:xfrm>
            <a:off x="1317922" y="160697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63"/>
          <p:cNvSpPr>
            <a:spLocks noGrp="1"/>
          </p:cNvSpPr>
          <p:nvPr>
            <p:ph/>
          </p:nvPr>
        </p:nvSpPr>
        <p:spPr>
          <a:xfrm>
            <a:off x="5131086" y="1168251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790,00</a:t>
            </a:r>
          </a:p>
        </p:txBody>
      </p:sp>
      <p:cxnSp>
        <p:nvCxnSpPr>
          <p:cNvPr id="65" name="Line64"/>
          <p:cNvCxnSpPr/>
          <p:nvPr/>
        </p:nvCxnSpPr>
        <p:spPr>
          <a:xfrm>
            <a:off x="5131086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Line65"/>
          <p:cNvCxnSpPr/>
          <p:nvPr/>
        </p:nvCxnSpPr>
        <p:spPr>
          <a:xfrm>
            <a:off x="6391566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Line66"/>
          <p:cNvCxnSpPr/>
          <p:nvPr/>
        </p:nvCxnSpPr>
        <p:spPr>
          <a:xfrm>
            <a:off x="5131086" y="116825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Line67"/>
          <p:cNvCxnSpPr/>
          <p:nvPr/>
        </p:nvCxnSpPr>
        <p:spPr>
          <a:xfrm>
            <a:off x="5131086" y="160697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68"/>
          <p:cNvSpPr>
            <a:spLocks noGrp="1"/>
          </p:cNvSpPr>
          <p:nvPr>
            <p:ph/>
          </p:nvPr>
        </p:nvSpPr>
        <p:spPr>
          <a:xfrm>
            <a:off x="45354" y="1607055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70" name="TextBox69"/>
          <p:cNvSpPr>
            <a:spLocks noGrp="1"/>
          </p:cNvSpPr>
          <p:nvPr>
            <p:ph/>
          </p:nvPr>
        </p:nvSpPr>
        <p:spPr>
          <a:xfrm>
            <a:off x="6387479" y="1607055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71" name="Line70"/>
          <p:cNvCxnSpPr/>
          <p:nvPr/>
        </p:nvCxnSpPr>
        <p:spPr>
          <a:xfrm>
            <a:off x="6387479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Line71"/>
          <p:cNvCxnSpPr/>
          <p:nvPr/>
        </p:nvCxnSpPr>
        <p:spPr>
          <a:xfrm>
            <a:off x="7617479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Line72"/>
          <p:cNvCxnSpPr/>
          <p:nvPr/>
        </p:nvCxnSpPr>
        <p:spPr>
          <a:xfrm>
            <a:off x="6387479" y="1607055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Line73"/>
          <p:cNvCxnSpPr/>
          <p:nvPr/>
        </p:nvCxnSpPr>
        <p:spPr>
          <a:xfrm>
            <a:off x="6387479" y="2045775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74"/>
          <p:cNvSpPr>
            <a:spLocks noGrp="1"/>
          </p:cNvSpPr>
          <p:nvPr>
            <p:ph/>
          </p:nvPr>
        </p:nvSpPr>
        <p:spPr>
          <a:xfrm>
            <a:off x="60000" y="1607055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TS0002  </a:t>
            </a:r>
          </a:p>
        </p:txBody>
      </p:sp>
      <p:cxnSp>
        <p:nvCxnSpPr>
          <p:cNvPr id="76" name="Line75"/>
          <p:cNvCxnSpPr/>
          <p:nvPr/>
        </p:nvCxnSpPr>
        <p:spPr>
          <a:xfrm>
            <a:off x="6000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Line76"/>
          <p:cNvCxnSpPr/>
          <p:nvPr/>
        </p:nvCxnSpPr>
        <p:spPr>
          <a:xfrm>
            <a:off x="132060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Line77"/>
          <p:cNvCxnSpPr/>
          <p:nvPr/>
        </p:nvCxnSpPr>
        <p:spPr>
          <a:xfrm>
            <a:off x="60000" y="160705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Line78"/>
          <p:cNvCxnSpPr/>
          <p:nvPr/>
        </p:nvCxnSpPr>
        <p:spPr>
          <a:xfrm>
            <a:off x="60000" y="204577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79"/>
          <p:cNvSpPr>
            <a:spLocks noGrp="1"/>
          </p:cNvSpPr>
          <p:nvPr>
            <p:ph/>
          </p:nvPr>
        </p:nvSpPr>
        <p:spPr>
          <a:xfrm>
            <a:off x="1317922" y="1607055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SpongeBob SquarePants</a:t>
            </a:r>
          </a:p>
        </p:txBody>
      </p:sp>
      <p:cxnSp>
        <p:nvCxnSpPr>
          <p:cNvPr id="81" name="Line80"/>
          <p:cNvCxnSpPr/>
          <p:nvPr/>
        </p:nvCxnSpPr>
        <p:spPr>
          <a:xfrm>
            <a:off x="1317922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Line81"/>
          <p:cNvCxnSpPr/>
          <p:nvPr/>
        </p:nvCxnSpPr>
        <p:spPr>
          <a:xfrm>
            <a:off x="5131087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Line82"/>
          <p:cNvCxnSpPr/>
          <p:nvPr/>
        </p:nvCxnSpPr>
        <p:spPr>
          <a:xfrm>
            <a:off x="1317922" y="160705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Line83"/>
          <p:cNvCxnSpPr/>
          <p:nvPr/>
        </p:nvCxnSpPr>
        <p:spPr>
          <a:xfrm>
            <a:off x="1317922" y="204577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84"/>
          <p:cNvSpPr>
            <a:spLocks noGrp="1"/>
          </p:cNvSpPr>
          <p:nvPr>
            <p:ph/>
          </p:nvPr>
        </p:nvSpPr>
        <p:spPr>
          <a:xfrm>
            <a:off x="5131086" y="1607055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86" name="Line85"/>
          <p:cNvCxnSpPr/>
          <p:nvPr/>
        </p:nvCxnSpPr>
        <p:spPr>
          <a:xfrm>
            <a:off x="5131086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Line86"/>
          <p:cNvCxnSpPr/>
          <p:nvPr/>
        </p:nvCxnSpPr>
        <p:spPr>
          <a:xfrm>
            <a:off x="6391566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Line87"/>
          <p:cNvCxnSpPr/>
          <p:nvPr/>
        </p:nvCxnSpPr>
        <p:spPr>
          <a:xfrm>
            <a:off x="5131086" y="1607055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ne88"/>
          <p:cNvCxnSpPr/>
          <p:nvPr/>
        </p:nvCxnSpPr>
        <p:spPr>
          <a:xfrm>
            <a:off x="5131086" y="2045775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89"/>
          <p:cNvSpPr>
            <a:spLocks noGrp="1"/>
          </p:cNvSpPr>
          <p:nvPr>
            <p:ph/>
          </p:nvPr>
        </p:nvSpPr>
        <p:spPr>
          <a:xfrm>
            <a:off x="45354" y="2045858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91" name="TextBox90"/>
          <p:cNvSpPr>
            <a:spLocks noGrp="1"/>
          </p:cNvSpPr>
          <p:nvPr>
            <p:ph/>
          </p:nvPr>
        </p:nvSpPr>
        <p:spPr>
          <a:xfrm>
            <a:off x="6387479" y="2045858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92" name="Line91"/>
          <p:cNvCxnSpPr/>
          <p:nvPr/>
        </p:nvCxnSpPr>
        <p:spPr>
          <a:xfrm>
            <a:off x="6387479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Line92"/>
          <p:cNvCxnSpPr/>
          <p:nvPr/>
        </p:nvCxnSpPr>
        <p:spPr>
          <a:xfrm>
            <a:off x="7617479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Line93"/>
          <p:cNvCxnSpPr/>
          <p:nvPr/>
        </p:nvCxnSpPr>
        <p:spPr>
          <a:xfrm>
            <a:off x="6387479" y="204585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Line94"/>
          <p:cNvCxnSpPr/>
          <p:nvPr/>
        </p:nvCxnSpPr>
        <p:spPr>
          <a:xfrm>
            <a:off x="6387479" y="248457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95"/>
          <p:cNvSpPr>
            <a:spLocks noGrp="1"/>
          </p:cNvSpPr>
          <p:nvPr>
            <p:ph/>
          </p:nvPr>
        </p:nvSpPr>
        <p:spPr>
          <a:xfrm>
            <a:off x="60000" y="2045858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TS0003  </a:t>
            </a:r>
          </a:p>
        </p:txBody>
      </p:sp>
      <p:cxnSp>
        <p:nvCxnSpPr>
          <p:cNvPr id="97" name="Line96"/>
          <p:cNvCxnSpPr/>
          <p:nvPr/>
        </p:nvCxnSpPr>
        <p:spPr>
          <a:xfrm>
            <a:off x="6000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Line97"/>
          <p:cNvCxnSpPr/>
          <p:nvPr/>
        </p:nvCxnSpPr>
        <p:spPr>
          <a:xfrm>
            <a:off x="132060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Line98"/>
          <p:cNvCxnSpPr/>
          <p:nvPr/>
        </p:nvCxnSpPr>
        <p:spPr>
          <a:xfrm>
            <a:off x="60000" y="204585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Line99"/>
          <p:cNvCxnSpPr/>
          <p:nvPr/>
        </p:nvCxnSpPr>
        <p:spPr>
          <a:xfrm>
            <a:off x="60000" y="248457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100"/>
          <p:cNvSpPr>
            <a:spLocks noGrp="1"/>
          </p:cNvSpPr>
          <p:nvPr>
            <p:ph/>
          </p:nvPr>
        </p:nvSpPr>
        <p:spPr>
          <a:xfrm>
            <a:off x="1317922" y="2045858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Green</a:t>
            </a:r>
          </a:p>
        </p:txBody>
      </p:sp>
      <p:cxnSp>
        <p:nvCxnSpPr>
          <p:cNvPr id="102" name="Line101"/>
          <p:cNvCxnSpPr/>
          <p:nvPr/>
        </p:nvCxnSpPr>
        <p:spPr>
          <a:xfrm>
            <a:off x="1317922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Line102"/>
          <p:cNvCxnSpPr/>
          <p:nvPr/>
        </p:nvCxnSpPr>
        <p:spPr>
          <a:xfrm>
            <a:off x="5131087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Line103"/>
          <p:cNvCxnSpPr/>
          <p:nvPr/>
        </p:nvCxnSpPr>
        <p:spPr>
          <a:xfrm>
            <a:off x="1317922" y="204585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Line104"/>
          <p:cNvCxnSpPr/>
          <p:nvPr/>
        </p:nvCxnSpPr>
        <p:spPr>
          <a:xfrm>
            <a:off x="1317922" y="248457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105"/>
          <p:cNvSpPr>
            <a:spLocks noGrp="1"/>
          </p:cNvSpPr>
          <p:nvPr>
            <p:ph/>
          </p:nvPr>
        </p:nvSpPr>
        <p:spPr>
          <a:xfrm>
            <a:off x="5131086" y="2045858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07" name="Line106"/>
          <p:cNvCxnSpPr/>
          <p:nvPr/>
        </p:nvCxnSpPr>
        <p:spPr>
          <a:xfrm>
            <a:off x="5131086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Line107"/>
          <p:cNvCxnSpPr/>
          <p:nvPr/>
        </p:nvCxnSpPr>
        <p:spPr>
          <a:xfrm>
            <a:off x="6391566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Line108"/>
          <p:cNvCxnSpPr/>
          <p:nvPr/>
        </p:nvCxnSpPr>
        <p:spPr>
          <a:xfrm>
            <a:off x="5131086" y="204585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Line109"/>
          <p:cNvCxnSpPr/>
          <p:nvPr/>
        </p:nvCxnSpPr>
        <p:spPr>
          <a:xfrm>
            <a:off x="5131086" y="248457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110"/>
          <p:cNvSpPr>
            <a:spLocks noGrp="1"/>
          </p:cNvSpPr>
          <p:nvPr>
            <p:ph/>
          </p:nvPr>
        </p:nvSpPr>
        <p:spPr>
          <a:xfrm>
            <a:off x="45354" y="2484661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12" name="TextBox111"/>
          <p:cNvSpPr>
            <a:spLocks noGrp="1"/>
          </p:cNvSpPr>
          <p:nvPr>
            <p:ph/>
          </p:nvPr>
        </p:nvSpPr>
        <p:spPr>
          <a:xfrm>
            <a:off x="6387479" y="2484661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13" name="Line112"/>
          <p:cNvCxnSpPr/>
          <p:nvPr/>
        </p:nvCxnSpPr>
        <p:spPr>
          <a:xfrm>
            <a:off x="6387479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Line113"/>
          <p:cNvCxnSpPr/>
          <p:nvPr/>
        </p:nvCxnSpPr>
        <p:spPr>
          <a:xfrm>
            <a:off x="7617479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Line114"/>
          <p:cNvCxnSpPr/>
          <p:nvPr/>
        </p:nvCxnSpPr>
        <p:spPr>
          <a:xfrm>
            <a:off x="6387479" y="248466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ne115"/>
          <p:cNvCxnSpPr/>
          <p:nvPr/>
        </p:nvCxnSpPr>
        <p:spPr>
          <a:xfrm>
            <a:off x="6387479" y="292338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116"/>
          <p:cNvSpPr>
            <a:spLocks noGrp="1"/>
          </p:cNvSpPr>
          <p:nvPr>
            <p:ph/>
          </p:nvPr>
        </p:nvSpPr>
        <p:spPr>
          <a:xfrm>
            <a:off x="60000" y="2484661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TS0004  </a:t>
            </a:r>
          </a:p>
        </p:txBody>
      </p:sp>
      <p:cxnSp>
        <p:nvCxnSpPr>
          <p:cNvPr id="118" name="Line117"/>
          <p:cNvCxnSpPr/>
          <p:nvPr/>
        </p:nvCxnSpPr>
        <p:spPr>
          <a:xfrm>
            <a:off x="6000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Line118"/>
          <p:cNvCxnSpPr/>
          <p:nvPr/>
        </p:nvCxnSpPr>
        <p:spPr>
          <a:xfrm>
            <a:off x="132060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Line119"/>
          <p:cNvCxnSpPr/>
          <p:nvPr/>
        </p:nvCxnSpPr>
        <p:spPr>
          <a:xfrm>
            <a:off x="60000" y="248466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Line120"/>
          <p:cNvCxnSpPr/>
          <p:nvPr/>
        </p:nvCxnSpPr>
        <p:spPr>
          <a:xfrm>
            <a:off x="60000" y="292338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121"/>
          <p:cNvSpPr>
            <a:spLocks noGrp="1"/>
          </p:cNvSpPr>
          <p:nvPr>
            <p:ph/>
          </p:nvPr>
        </p:nvSpPr>
        <p:spPr>
          <a:xfrm>
            <a:off x="1317922" y="2484661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I love NY</a:t>
            </a:r>
          </a:p>
        </p:txBody>
      </p:sp>
      <p:cxnSp>
        <p:nvCxnSpPr>
          <p:cNvPr id="123" name="Line122"/>
          <p:cNvCxnSpPr/>
          <p:nvPr/>
        </p:nvCxnSpPr>
        <p:spPr>
          <a:xfrm>
            <a:off x="1317922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Line123"/>
          <p:cNvCxnSpPr/>
          <p:nvPr/>
        </p:nvCxnSpPr>
        <p:spPr>
          <a:xfrm>
            <a:off x="5131087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Line124"/>
          <p:cNvCxnSpPr/>
          <p:nvPr/>
        </p:nvCxnSpPr>
        <p:spPr>
          <a:xfrm>
            <a:off x="1317922" y="248466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Line125"/>
          <p:cNvCxnSpPr/>
          <p:nvPr/>
        </p:nvCxnSpPr>
        <p:spPr>
          <a:xfrm>
            <a:off x="1317922" y="292338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126"/>
          <p:cNvSpPr>
            <a:spLocks noGrp="1"/>
          </p:cNvSpPr>
          <p:nvPr>
            <p:ph/>
          </p:nvPr>
        </p:nvSpPr>
        <p:spPr>
          <a:xfrm>
            <a:off x="5131086" y="2484661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28" name="Line127"/>
          <p:cNvCxnSpPr/>
          <p:nvPr/>
        </p:nvCxnSpPr>
        <p:spPr>
          <a:xfrm>
            <a:off x="5131086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Line128"/>
          <p:cNvCxnSpPr/>
          <p:nvPr/>
        </p:nvCxnSpPr>
        <p:spPr>
          <a:xfrm>
            <a:off x="6391566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Line129"/>
          <p:cNvCxnSpPr/>
          <p:nvPr/>
        </p:nvCxnSpPr>
        <p:spPr>
          <a:xfrm>
            <a:off x="5131086" y="248466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Line130"/>
          <p:cNvCxnSpPr/>
          <p:nvPr/>
        </p:nvCxnSpPr>
        <p:spPr>
          <a:xfrm>
            <a:off x="5131086" y="292338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131"/>
          <p:cNvSpPr>
            <a:spLocks noGrp="1"/>
          </p:cNvSpPr>
          <p:nvPr>
            <p:ph/>
          </p:nvPr>
        </p:nvSpPr>
        <p:spPr>
          <a:xfrm>
            <a:off x="45354" y="2923464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33" name="TextBox132"/>
          <p:cNvSpPr>
            <a:spLocks noGrp="1"/>
          </p:cNvSpPr>
          <p:nvPr>
            <p:ph/>
          </p:nvPr>
        </p:nvSpPr>
        <p:spPr>
          <a:xfrm>
            <a:off x="6387479" y="2923464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34" name="Line133"/>
          <p:cNvCxnSpPr/>
          <p:nvPr/>
        </p:nvCxnSpPr>
        <p:spPr>
          <a:xfrm>
            <a:off x="6387479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Line134"/>
          <p:cNvCxnSpPr/>
          <p:nvPr/>
        </p:nvCxnSpPr>
        <p:spPr>
          <a:xfrm>
            <a:off x="7617479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Line135"/>
          <p:cNvCxnSpPr/>
          <p:nvPr/>
        </p:nvCxnSpPr>
        <p:spPr>
          <a:xfrm>
            <a:off x="6387479" y="2923464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Line136"/>
          <p:cNvCxnSpPr/>
          <p:nvPr/>
        </p:nvCxnSpPr>
        <p:spPr>
          <a:xfrm>
            <a:off x="6387479" y="3362184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137"/>
          <p:cNvSpPr>
            <a:spLocks noGrp="1"/>
          </p:cNvSpPr>
          <p:nvPr>
            <p:ph/>
          </p:nvPr>
        </p:nvSpPr>
        <p:spPr>
          <a:xfrm>
            <a:off x="60000" y="2923464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TS0005  </a:t>
            </a:r>
          </a:p>
        </p:txBody>
      </p:sp>
      <p:cxnSp>
        <p:nvCxnSpPr>
          <p:cNvPr id="139" name="Line138"/>
          <p:cNvCxnSpPr/>
          <p:nvPr/>
        </p:nvCxnSpPr>
        <p:spPr>
          <a:xfrm>
            <a:off x="6000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Line139"/>
          <p:cNvCxnSpPr/>
          <p:nvPr/>
        </p:nvCxnSpPr>
        <p:spPr>
          <a:xfrm>
            <a:off x="132060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Line140"/>
          <p:cNvCxnSpPr/>
          <p:nvPr/>
        </p:nvCxnSpPr>
        <p:spPr>
          <a:xfrm>
            <a:off x="60000" y="2923464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Line141"/>
          <p:cNvCxnSpPr/>
          <p:nvPr/>
        </p:nvCxnSpPr>
        <p:spPr>
          <a:xfrm>
            <a:off x="60000" y="3362184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142"/>
          <p:cNvSpPr>
            <a:spLocks noGrp="1"/>
          </p:cNvSpPr>
          <p:nvPr>
            <p:ph/>
          </p:nvPr>
        </p:nvSpPr>
        <p:spPr>
          <a:xfrm>
            <a:off x="1317922" y="2923464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Online</a:t>
            </a:r>
          </a:p>
        </p:txBody>
      </p:sp>
      <p:cxnSp>
        <p:nvCxnSpPr>
          <p:cNvPr id="144" name="Line143"/>
          <p:cNvCxnSpPr/>
          <p:nvPr/>
        </p:nvCxnSpPr>
        <p:spPr>
          <a:xfrm>
            <a:off x="1317922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Line144"/>
          <p:cNvCxnSpPr/>
          <p:nvPr/>
        </p:nvCxnSpPr>
        <p:spPr>
          <a:xfrm>
            <a:off x="5131087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Line145"/>
          <p:cNvCxnSpPr/>
          <p:nvPr/>
        </p:nvCxnSpPr>
        <p:spPr>
          <a:xfrm>
            <a:off x="1317922" y="2923464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Line146"/>
          <p:cNvCxnSpPr/>
          <p:nvPr/>
        </p:nvCxnSpPr>
        <p:spPr>
          <a:xfrm>
            <a:off x="1317922" y="3362184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147"/>
          <p:cNvSpPr>
            <a:spLocks noGrp="1"/>
          </p:cNvSpPr>
          <p:nvPr>
            <p:ph/>
          </p:nvPr>
        </p:nvSpPr>
        <p:spPr>
          <a:xfrm>
            <a:off x="5131086" y="2923464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49" name="Line148"/>
          <p:cNvCxnSpPr/>
          <p:nvPr/>
        </p:nvCxnSpPr>
        <p:spPr>
          <a:xfrm>
            <a:off x="5131086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Line149"/>
          <p:cNvCxnSpPr/>
          <p:nvPr/>
        </p:nvCxnSpPr>
        <p:spPr>
          <a:xfrm>
            <a:off x="6391566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Line150"/>
          <p:cNvCxnSpPr/>
          <p:nvPr/>
        </p:nvCxnSpPr>
        <p:spPr>
          <a:xfrm>
            <a:off x="5131086" y="2923464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Line151"/>
          <p:cNvCxnSpPr/>
          <p:nvPr/>
        </p:nvCxnSpPr>
        <p:spPr>
          <a:xfrm>
            <a:off x="5131086" y="3362184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152"/>
          <p:cNvSpPr>
            <a:spLocks noGrp="1"/>
          </p:cNvSpPr>
          <p:nvPr>
            <p:ph/>
          </p:nvPr>
        </p:nvSpPr>
        <p:spPr>
          <a:xfrm>
            <a:off x="45354" y="3362267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54" name="TextBox153"/>
          <p:cNvSpPr>
            <a:spLocks noGrp="1"/>
          </p:cNvSpPr>
          <p:nvPr>
            <p:ph/>
          </p:nvPr>
        </p:nvSpPr>
        <p:spPr>
          <a:xfrm>
            <a:off x="6387479" y="3362267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55" name="Line154"/>
          <p:cNvCxnSpPr/>
          <p:nvPr/>
        </p:nvCxnSpPr>
        <p:spPr>
          <a:xfrm>
            <a:off x="6387479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Line155"/>
          <p:cNvCxnSpPr/>
          <p:nvPr/>
        </p:nvCxnSpPr>
        <p:spPr>
          <a:xfrm>
            <a:off x="7617479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Line156"/>
          <p:cNvCxnSpPr/>
          <p:nvPr/>
        </p:nvCxnSpPr>
        <p:spPr>
          <a:xfrm>
            <a:off x="6387479" y="336226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Line157"/>
          <p:cNvCxnSpPr/>
          <p:nvPr/>
        </p:nvCxnSpPr>
        <p:spPr>
          <a:xfrm>
            <a:off x="6387479" y="380098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158"/>
          <p:cNvSpPr>
            <a:spLocks noGrp="1"/>
          </p:cNvSpPr>
          <p:nvPr>
            <p:ph/>
          </p:nvPr>
        </p:nvSpPr>
        <p:spPr>
          <a:xfrm>
            <a:off x="60000" y="3362267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TS0006  </a:t>
            </a:r>
          </a:p>
        </p:txBody>
      </p:sp>
      <p:cxnSp>
        <p:nvCxnSpPr>
          <p:cNvPr id="160" name="Line159"/>
          <p:cNvCxnSpPr/>
          <p:nvPr/>
        </p:nvCxnSpPr>
        <p:spPr>
          <a:xfrm>
            <a:off x="6000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Line160"/>
          <p:cNvCxnSpPr/>
          <p:nvPr/>
        </p:nvCxnSpPr>
        <p:spPr>
          <a:xfrm>
            <a:off x="132060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Line161"/>
          <p:cNvCxnSpPr/>
          <p:nvPr/>
        </p:nvCxnSpPr>
        <p:spPr>
          <a:xfrm>
            <a:off x="60000" y="336226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Line162"/>
          <p:cNvCxnSpPr/>
          <p:nvPr/>
        </p:nvCxnSpPr>
        <p:spPr>
          <a:xfrm>
            <a:off x="60000" y="380098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163"/>
          <p:cNvSpPr>
            <a:spLocks noGrp="1"/>
          </p:cNvSpPr>
          <p:nvPr>
            <p:ph/>
          </p:nvPr>
        </p:nvSpPr>
        <p:spPr>
          <a:xfrm>
            <a:off x="1317922" y="3362267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White</a:t>
            </a:r>
          </a:p>
        </p:txBody>
      </p:sp>
      <p:cxnSp>
        <p:nvCxnSpPr>
          <p:cNvPr id="165" name="Line164"/>
          <p:cNvCxnSpPr/>
          <p:nvPr/>
        </p:nvCxnSpPr>
        <p:spPr>
          <a:xfrm>
            <a:off x="1317922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Line165"/>
          <p:cNvCxnSpPr/>
          <p:nvPr/>
        </p:nvCxnSpPr>
        <p:spPr>
          <a:xfrm>
            <a:off x="5131087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Line166"/>
          <p:cNvCxnSpPr/>
          <p:nvPr/>
        </p:nvCxnSpPr>
        <p:spPr>
          <a:xfrm>
            <a:off x="1317922" y="336226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Line167"/>
          <p:cNvCxnSpPr/>
          <p:nvPr/>
        </p:nvCxnSpPr>
        <p:spPr>
          <a:xfrm>
            <a:off x="1317922" y="380098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168"/>
          <p:cNvSpPr>
            <a:spLocks noGrp="1"/>
          </p:cNvSpPr>
          <p:nvPr>
            <p:ph/>
          </p:nvPr>
        </p:nvSpPr>
        <p:spPr>
          <a:xfrm>
            <a:off x="5131086" y="3362267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70" name="Line169"/>
          <p:cNvCxnSpPr/>
          <p:nvPr/>
        </p:nvCxnSpPr>
        <p:spPr>
          <a:xfrm>
            <a:off x="5131086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Line170"/>
          <p:cNvCxnSpPr/>
          <p:nvPr/>
        </p:nvCxnSpPr>
        <p:spPr>
          <a:xfrm>
            <a:off x="6391566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Line171"/>
          <p:cNvCxnSpPr/>
          <p:nvPr/>
        </p:nvCxnSpPr>
        <p:spPr>
          <a:xfrm>
            <a:off x="5131086" y="336226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Line172"/>
          <p:cNvCxnSpPr/>
          <p:nvPr/>
        </p:nvCxnSpPr>
        <p:spPr>
          <a:xfrm>
            <a:off x="5131086" y="380098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173"/>
          <p:cNvSpPr>
            <a:spLocks noGrp="1"/>
          </p:cNvSpPr>
          <p:nvPr>
            <p:ph/>
          </p:nvPr>
        </p:nvSpPr>
        <p:spPr>
          <a:xfrm>
            <a:off x="45354" y="3801070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75" name="TextBox174"/>
          <p:cNvSpPr>
            <a:spLocks noGrp="1"/>
          </p:cNvSpPr>
          <p:nvPr>
            <p:ph/>
          </p:nvPr>
        </p:nvSpPr>
        <p:spPr>
          <a:xfrm>
            <a:off x="6387479" y="3801070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76" name="Line175"/>
          <p:cNvCxnSpPr/>
          <p:nvPr/>
        </p:nvCxnSpPr>
        <p:spPr>
          <a:xfrm>
            <a:off x="6387479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Line176"/>
          <p:cNvCxnSpPr/>
          <p:nvPr/>
        </p:nvCxnSpPr>
        <p:spPr>
          <a:xfrm>
            <a:off x="7617479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Line177"/>
          <p:cNvCxnSpPr/>
          <p:nvPr/>
        </p:nvCxnSpPr>
        <p:spPr>
          <a:xfrm>
            <a:off x="6387479" y="380107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Line178"/>
          <p:cNvCxnSpPr/>
          <p:nvPr/>
        </p:nvCxnSpPr>
        <p:spPr>
          <a:xfrm>
            <a:off x="6387479" y="423979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179"/>
          <p:cNvSpPr>
            <a:spLocks noGrp="1"/>
          </p:cNvSpPr>
          <p:nvPr>
            <p:ph/>
          </p:nvPr>
        </p:nvSpPr>
        <p:spPr>
          <a:xfrm>
            <a:off x="60000" y="3801070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TS0007  </a:t>
            </a:r>
          </a:p>
        </p:txBody>
      </p:sp>
      <p:cxnSp>
        <p:nvCxnSpPr>
          <p:cNvPr id="181" name="Line180"/>
          <p:cNvCxnSpPr/>
          <p:nvPr/>
        </p:nvCxnSpPr>
        <p:spPr>
          <a:xfrm>
            <a:off x="6000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Line181"/>
          <p:cNvCxnSpPr/>
          <p:nvPr/>
        </p:nvCxnSpPr>
        <p:spPr>
          <a:xfrm>
            <a:off x="132060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Line182"/>
          <p:cNvCxnSpPr/>
          <p:nvPr/>
        </p:nvCxnSpPr>
        <p:spPr>
          <a:xfrm>
            <a:off x="60000" y="380107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Line183"/>
          <p:cNvCxnSpPr/>
          <p:nvPr/>
        </p:nvCxnSpPr>
        <p:spPr>
          <a:xfrm>
            <a:off x="60000" y="423979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184"/>
          <p:cNvSpPr>
            <a:spLocks noGrp="1"/>
          </p:cNvSpPr>
          <p:nvPr>
            <p:ph/>
          </p:nvPr>
        </p:nvSpPr>
        <p:spPr>
          <a:xfrm>
            <a:off x="1317922" y="3801070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SuperMan</a:t>
            </a:r>
          </a:p>
        </p:txBody>
      </p:sp>
      <p:cxnSp>
        <p:nvCxnSpPr>
          <p:cNvPr id="186" name="Line185"/>
          <p:cNvCxnSpPr/>
          <p:nvPr/>
        </p:nvCxnSpPr>
        <p:spPr>
          <a:xfrm>
            <a:off x="1317922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Line186"/>
          <p:cNvCxnSpPr/>
          <p:nvPr/>
        </p:nvCxnSpPr>
        <p:spPr>
          <a:xfrm>
            <a:off x="5131087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Line187"/>
          <p:cNvCxnSpPr/>
          <p:nvPr/>
        </p:nvCxnSpPr>
        <p:spPr>
          <a:xfrm>
            <a:off x="1317922" y="380107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Line188"/>
          <p:cNvCxnSpPr/>
          <p:nvPr/>
        </p:nvCxnSpPr>
        <p:spPr>
          <a:xfrm>
            <a:off x="1317922" y="423979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189"/>
          <p:cNvSpPr>
            <a:spLocks noGrp="1"/>
          </p:cNvSpPr>
          <p:nvPr>
            <p:ph/>
          </p:nvPr>
        </p:nvSpPr>
        <p:spPr>
          <a:xfrm>
            <a:off x="5131086" y="3801070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191" name="Line190"/>
          <p:cNvCxnSpPr/>
          <p:nvPr/>
        </p:nvCxnSpPr>
        <p:spPr>
          <a:xfrm>
            <a:off x="5131086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Line191"/>
          <p:cNvCxnSpPr/>
          <p:nvPr/>
        </p:nvCxnSpPr>
        <p:spPr>
          <a:xfrm>
            <a:off x="6391566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Line192"/>
          <p:cNvCxnSpPr/>
          <p:nvPr/>
        </p:nvCxnSpPr>
        <p:spPr>
          <a:xfrm>
            <a:off x="5131086" y="380107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Line193"/>
          <p:cNvCxnSpPr/>
          <p:nvPr/>
        </p:nvCxnSpPr>
        <p:spPr>
          <a:xfrm>
            <a:off x="5131086" y="423979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TextBox194"/>
          <p:cNvSpPr>
            <a:spLocks noGrp="1"/>
          </p:cNvSpPr>
          <p:nvPr>
            <p:ph/>
          </p:nvPr>
        </p:nvSpPr>
        <p:spPr>
          <a:xfrm>
            <a:off x="45354" y="4239873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196" name="TextBox195"/>
          <p:cNvSpPr>
            <a:spLocks noGrp="1"/>
          </p:cNvSpPr>
          <p:nvPr>
            <p:ph/>
          </p:nvPr>
        </p:nvSpPr>
        <p:spPr>
          <a:xfrm>
            <a:off x="6387479" y="4239873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3</a:t>
            </a:r>
          </a:p>
        </p:txBody>
      </p:sp>
      <p:cxnSp>
        <p:nvCxnSpPr>
          <p:cNvPr id="197" name="Line196"/>
          <p:cNvCxnSpPr/>
          <p:nvPr/>
        </p:nvCxnSpPr>
        <p:spPr>
          <a:xfrm>
            <a:off x="6387479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Line197"/>
          <p:cNvCxnSpPr/>
          <p:nvPr/>
        </p:nvCxnSpPr>
        <p:spPr>
          <a:xfrm>
            <a:off x="7617479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Line198"/>
          <p:cNvCxnSpPr/>
          <p:nvPr/>
        </p:nvCxnSpPr>
        <p:spPr>
          <a:xfrm>
            <a:off x="6387479" y="423987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Line199"/>
          <p:cNvCxnSpPr/>
          <p:nvPr/>
        </p:nvCxnSpPr>
        <p:spPr>
          <a:xfrm>
            <a:off x="6387479" y="467859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200"/>
          <p:cNvSpPr>
            <a:spLocks noGrp="1"/>
          </p:cNvSpPr>
          <p:nvPr>
            <p:ph/>
          </p:nvPr>
        </p:nvSpPr>
        <p:spPr>
          <a:xfrm>
            <a:off x="60000" y="4239873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TS0008  </a:t>
            </a:r>
          </a:p>
        </p:txBody>
      </p:sp>
      <p:cxnSp>
        <p:nvCxnSpPr>
          <p:cNvPr id="202" name="Line201"/>
          <p:cNvCxnSpPr/>
          <p:nvPr/>
        </p:nvCxnSpPr>
        <p:spPr>
          <a:xfrm>
            <a:off x="6000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Line202"/>
          <p:cNvCxnSpPr/>
          <p:nvPr/>
        </p:nvCxnSpPr>
        <p:spPr>
          <a:xfrm>
            <a:off x="132060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Line203"/>
          <p:cNvCxnSpPr/>
          <p:nvPr/>
        </p:nvCxnSpPr>
        <p:spPr>
          <a:xfrm>
            <a:off x="60000" y="423987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Line204"/>
          <p:cNvCxnSpPr/>
          <p:nvPr/>
        </p:nvCxnSpPr>
        <p:spPr>
          <a:xfrm>
            <a:off x="60000" y="467859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205"/>
          <p:cNvSpPr>
            <a:spLocks noGrp="1"/>
          </p:cNvSpPr>
          <p:nvPr>
            <p:ph/>
          </p:nvPr>
        </p:nvSpPr>
        <p:spPr>
          <a:xfrm>
            <a:off x="1317922" y="4239873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T-Shirt Gray</a:t>
            </a:r>
          </a:p>
        </p:txBody>
      </p:sp>
      <p:cxnSp>
        <p:nvCxnSpPr>
          <p:cNvPr id="207" name="Line206"/>
          <p:cNvCxnSpPr/>
          <p:nvPr/>
        </p:nvCxnSpPr>
        <p:spPr>
          <a:xfrm>
            <a:off x="1317922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Line207"/>
          <p:cNvCxnSpPr/>
          <p:nvPr/>
        </p:nvCxnSpPr>
        <p:spPr>
          <a:xfrm>
            <a:off x="5131087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Line208"/>
          <p:cNvCxnSpPr/>
          <p:nvPr/>
        </p:nvCxnSpPr>
        <p:spPr>
          <a:xfrm>
            <a:off x="1317922" y="423987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Line209"/>
          <p:cNvCxnSpPr/>
          <p:nvPr/>
        </p:nvCxnSpPr>
        <p:spPr>
          <a:xfrm>
            <a:off x="1317922" y="467859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210"/>
          <p:cNvSpPr>
            <a:spLocks noGrp="1"/>
          </p:cNvSpPr>
          <p:nvPr>
            <p:ph/>
          </p:nvPr>
        </p:nvSpPr>
        <p:spPr>
          <a:xfrm>
            <a:off x="5131086" y="4239873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7,99</a:t>
            </a:r>
          </a:p>
        </p:txBody>
      </p:sp>
      <p:cxnSp>
        <p:nvCxnSpPr>
          <p:cNvPr id="212" name="Line211"/>
          <p:cNvCxnSpPr/>
          <p:nvPr/>
        </p:nvCxnSpPr>
        <p:spPr>
          <a:xfrm>
            <a:off x="5131086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Line212"/>
          <p:cNvCxnSpPr/>
          <p:nvPr/>
        </p:nvCxnSpPr>
        <p:spPr>
          <a:xfrm>
            <a:off x="6391566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Line213"/>
          <p:cNvCxnSpPr/>
          <p:nvPr/>
        </p:nvCxnSpPr>
        <p:spPr>
          <a:xfrm>
            <a:off x="5131086" y="423987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Line214"/>
          <p:cNvCxnSpPr/>
          <p:nvPr/>
        </p:nvCxnSpPr>
        <p:spPr>
          <a:xfrm>
            <a:off x="5131086" y="467859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215"/>
          <p:cNvSpPr>
            <a:spLocks noGrp="1"/>
          </p:cNvSpPr>
          <p:nvPr>
            <p:ph/>
          </p:nvPr>
        </p:nvSpPr>
        <p:spPr>
          <a:xfrm>
            <a:off x="45354" y="4678677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17" name="TextBox216"/>
          <p:cNvSpPr>
            <a:spLocks noGrp="1"/>
          </p:cNvSpPr>
          <p:nvPr>
            <p:ph/>
          </p:nvPr>
        </p:nvSpPr>
        <p:spPr>
          <a:xfrm>
            <a:off x="6387479" y="4678677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218" name="Line217"/>
          <p:cNvCxnSpPr/>
          <p:nvPr/>
        </p:nvCxnSpPr>
        <p:spPr>
          <a:xfrm>
            <a:off x="6387479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Line218"/>
          <p:cNvCxnSpPr/>
          <p:nvPr/>
        </p:nvCxnSpPr>
        <p:spPr>
          <a:xfrm>
            <a:off x="7617479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Line219"/>
          <p:cNvCxnSpPr/>
          <p:nvPr/>
        </p:nvCxnSpPr>
        <p:spPr>
          <a:xfrm>
            <a:off x="6387479" y="467867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Line220"/>
          <p:cNvCxnSpPr/>
          <p:nvPr/>
        </p:nvCxnSpPr>
        <p:spPr>
          <a:xfrm>
            <a:off x="6387479" y="511739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221"/>
          <p:cNvSpPr>
            <a:spLocks noGrp="1"/>
          </p:cNvSpPr>
          <p:nvPr>
            <p:ph/>
          </p:nvPr>
        </p:nvSpPr>
        <p:spPr>
          <a:xfrm>
            <a:off x="60000" y="4678677"/>
            <a:ext cx="720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Jeans  </a:t>
            </a:r>
          </a:p>
        </p:txBody>
      </p:sp>
      <p:cxnSp>
        <p:nvCxnSpPr>
          <p:cNvPr id="223" name="Line222"/>
          <p:cNvCxnSpPr/>
          <p:nvPr/>
        </p:nvCxnSpPr>
        <p:spPr>
          <a:xfrm>
            <a:off x="60000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Line223"/>
          <p:cNvCxnSpPr/>
          <p:nvPr/>
        </p:nvCxnSpPr>
        <p:spPr>
          <a:xfrm>
            <a:off x="60000" y="4678677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Line224"/>
          <p:cNvCxnSpPr/>
          <p:nvPr/>
        </p:nvCxnSpPr>
        <p:spPr>
          <a:xfrm>
            <a:off x="60000" y="5117397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225"/>
          <p:cNvSpPr>
            <a:spLocks noGrp="1"/>
          </p:cNvSpPr>
          <p:nvPr>
            <p:ph/>
          </p:nvPr>
        </p:nvSpPr>
        <p:spPr>
          <a:xfrm>
            <a:off x="1317922" y="4678677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227" name="Line226"/>
          <p:cNvCxnSpPr/>
          <p:nvPr/>
        </p:nvCxnSpPr>
        <p:spPr>
          <a:xfrm>
            <a:off x="5131087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Line227"/>
          <p:cNvCxnSpPr/>
          <p:nvPr/>
        </p:nvCxnSpPr>
        <p:spPr>
          <a:xfrm>
            <a:off x="1317922" y="467867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Line228"/>
          <p:cNvCxnSpPr/>
          <p:nvPr/>
        </p:nvCxnSpPr>
        <p:spPr>
          <a:xfrm>
            <a:off x="1317922" y="511739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229"/>
          <p:cNvSpPr>
            <a:spLocks noGrp="1"/>
          </p:cNvSpPr>
          <p:nvPr>
            <p:ph/>
          </p:nvPr>
        </p:nvSpPr>
        <p:spPr>
          <a:xfrm>
            <a:off x="5131086" y="4678677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231" name="Line230"/>
          <p:cNvCxnSpPr/>
          <p:nvPr/>
        </p:nvCxnSpPr>
        <p:spPr>
          <a:xfrm>
            <a:off x="5131086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Line231"/>
          <p:cNvCxnSpPr/>
          <p:nvPr/>
        </p:nvCxnSpPr>
        <p:spPr>
          <a:xfrm>
            <a:off x="6391566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Line232"/>
          <p:cNvCxnSpPr/>
          <p:nvPr/>
        </p:nvCxnSpPr>
        <p:spPr>
          <a:xfrm>
            <a:off x="5131086" y="467867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Line233"/>
          <p:cNvCxnSpPr/>
          <p:nvPr/>
        </p:nvCxnSpPr>
        <p:spPr>
          <a:xfrm>
            <a:off x="5131086" y="511739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234"/>
          <p:cNvSpPr>
            <a:spLocks noGrp="1"/>
          </p:cNvSpPr>
          <p:nvPr>
            <p:ph/>
          </p:nvPr>
        </p:nvSpPr>
        <p:spPr>
          <a:xfrm>
            <a:off x="45354" y="5117480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36" name="TextBox235"/>
          <p:cNvSpPr>
            <a:spLocks noGrp="1"/>
          </p:cNvSpPr>
          <p:nvPr>
            <p:ph/>
          </p:nvPr>
        </p:nvSpPr>
        <p:spPr>
          <a:xfrm>
            <a:off x="6387479" y="5117480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237" name="Line236"/>
          <p:cNvCxnSpPr/>
          <p:nvPr/>
        </p:nvCxnSpPr>
        <p:spPr>
          <a:xfrm>
            <a:off x="6387479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Line237"/>
          <p:cNvCxnSpPr/>
          <p:nvPr/>
        </p:nvCxnSpPr>
        <p:spPr>
          <a:xfrm>
            <a:off x="7617479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Line238"/>
          <p:cNvCxnSpPr/>
          <p:nvPr/>
        </p:nvCxnSpPr>
        <p:spPr>
          <a:xfrm>
            <a:off x="6387479" y="511748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Line239"/>
          <p:cNvCxnSpPr/>
          <p:nvPr/>
        </p:nvCxnSpPr>
        <p:spPr>
          <a:xfrm>
            <a:off x="6387479" y="555620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240"/>
          <p:cNvSpPr>
            <a:spLocks noGrp="1"/>
          </p:cNvSpPr>
          <p:nvPr>
            <p:ph/>
          </p:nvPr>
        </p:nvSpPr>
        <p:spPr>
          <a:xfrm>
            <a:off x="60000" y="5117480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JN001  </a:t>
            </a:r>
          </a:p>
        </p:txBody>
      </p:sp>
      <p:cxnSp>
        <p:nvCxnSpPr>
          <p:cNvPr id="242" name="Line241"/>
          <p:cNvCxnSpPr/>
          <p:nvPr/>
        </p:nvCxnSpPr>
        <p:spPr>
          <a:xfrm>
            <a:off x="60000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Line242"/>
          <p:cNvCxnSpPr/>
          <p:nvPr/>
        </p:nvCxnSpPr>
        <p:spPr>
          <a:xfrm>
            <a:off x="1320600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Line243"/>
          <p:cNvCxnSpPr/>
          <p:nvPr/>
        </p:nvCxnSpPr>
        <p:spPr>
          <a:xfrm>
            <a:off x="60000" y="511748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Line244"/>
          <p:cNvCxnSpPr/>
          <p:nvPr/>
        </p:nvCxnSpPr>
        <p:spPr>
          <a:xfrm>
            <a:off x="60000" y="555620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245"/>
          <p:cNvSpPr>
            <a:spLocks noGrp="1"/>
          </p:cNvSpPr>
          <p:nvPr>
            <p:ph/>
          </p:nvPr>
        </p:nvSpPr>
        <p:spPr>
          <a:xfrm>
            <a:off x="1317922" y="5117480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JN001 blue</a:t>
            </a:r>
          </a:p>
        </p:txBody>
      </p:sp>
      <p:cxnSp>
        <p:nvCxnSpPr>
          <p:cNvPr id="247" name="Line246"/>
          <p:cNvCxnSpPr/>
          <p:nvPr/>
        </p:nvCxnSpPr>
        <p:spPr>
          <a:xfrm>
            <a:off x="1317922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Line247"/>
          <p:cNvCxnSpPr/>
          <p:nvPr/>
        </p:nvCxnSpPr>
        <p:spPr>
          <a:xfrm>
            <a:off x="5131087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Line248"/>
          <p:cNvCxnSpPr/>
          <p:nvPr/>
        </p:nvCxnSpPr>
        <p:spPr>
          <a:xfrm>
            <a:off x="1317922" y="511748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Line249"/>
          <p:cNvCxnSpPr/>
          <p:nvPr/>
        </p:nvCxnSpPr>
        <p:spPr>
          <a:xfrm>
            <a:off x="1317922" y="555620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250"/>
          <p:cNvSpPr>
            <a:spLocks noGrp="1"/>
          </p:cNvSpPr>
          <p:nvPr>
            <p:ph/>
          </p:nvPr>
        </p:nvSpPr>
        <p:spPr>
          <a:xfrm>
            <a:off x="5131086" y="5117480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19,95</a:t>
            </a:r>
          </a:p>
        </p:txBody>
      </p:sp>
      <p:cxnSp>
        <p:nvCxnSpPr>
          <p:cNvPr id="252" name="Line251"/>
          <p:cNvCxnSpPr/>
          <p:nvPr/>
        </p:nvCxnSpPr>
        <p:spPr>
          <a:xfrm>
            <a:off x="5131086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Line252"/>
          <p:cNvCxnSpPr/>
          <p:nvPr/>
        </p:nvCxnSpPr>
        <p:spPr>
          <a:xfrm>
            <a:off x="6391566" y="511748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Line253"/>
          <p:cNvCxnSpPr/>
          <p:nvPr/>
        </p:nvCxnSpPr>
        <p:spPr>
          <a:xfrm>
            <a:off x="5131086" y="511748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Line254"/>
          <p:cNvCxnSpPr/>
          <p:nvPr/>
        </p:nvCxnSpPr>
        <p:spPr>
          <a:xfrm>
            <a:off x="5131086" y="555620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255"/>
          <p:cNvSpPr>
            <a:spLocks noGrp="1"/>
          </p:cNvSpPr>
          <p:nvPr>
            <p:ph/>
          </p:nvPr>
        </p:nvSpPr>
        <p:spPr>
          <a:xfrm>
            <a:off x="45354" y="5556283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57" name="TextBox256"/>
          <p:cNvSpPr>
            <a:spLocks noGrp="1"/>
          </p:cNvSpPr>
          <p:nvPr>
            <p:ph/>
          </p:nvPr>
        </p:nvSpPr>
        <p:spPr>
          <a:xfrm>
            <a:off x="6387479" y="5556283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258" name="Line257"/>
          <p:cNvCxnSpPr/>
          <p:nvPr/>
        </p:nvCxnSpPr>
        <p:spPr>
          <a:xfrm>
            <a:off x="6387479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Line258"/>
          <p:cNvCxnSpPr/>
          <p:nvPr/>
        </p:nvCxnSpPr>
        <p:spPr>
          <a:xfrm>
            <a:off x="7617479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Line259"/>
          <p:cNvCxnSpPr/>
          <p:nvPr/>
        </p:nvCxnSpPr>
        <p:spPr>
          <a:xfrm>
            <a:off x="6387479" y="555628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Line260"/>
          <p:cNvCxnSpPr/>
          <p:nvPr/>
        </p:nvCxnSpPr>
        <p:spPr>
          <a:xfrm>
            <a:off x="6387479" y="599500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261"/>
          <p:cNvSpPr>
            <a:spLocks noGrp="1"/>
          </p:cNvSpPr>
          <p:nvPr>
            <p:ph/>
          </p:nvPr>
        </p:nvSpPr>
        <p:spPr>
          <a:xfrm>
            <a:off x="60000" y="5556283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JN002  </a:t>
            </a:r>
          </a:p>
        </p:txBody>
      </p:sp>
      <p:cxnSp>
        <p:nvCxnSpPr>
          <p:cNvPr id="263" name="Line262"/>
          <p:cNvCxnSpPr/>
          <p:nvPr/>
        </p:nvCxnSpPr>
        <p:spPr>
          <a:xfrm>
            <a:off x="60000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Line263"/>
          <p:cNvCxnSpPr/>
          <p:nvPr/>
        </p:nvCxnSpPr>
        <p:spPr>
          <a:xfrm>
            <a:off x="1320600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Line264"/>
          <p:cNvCxnSpPr/>
          <p:nvPr/>
        </p:nvCxnSpPr>
        <p:spPr>
          <a:xfrm>
            <a:off x="60000" y="555628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Line265"/>
          <p:cNvCxnSpPr/>
          <p:nvPr/>
        </p:nvCxnSpPr>
        <p:spPr>
          <a:xfrm>
            <a:off x="60000" y="599500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TextBox266"/>
          <p:cNvSpPr>
            <a:spLocks noGrp="1"/>
          </p:cNvSpPr>
          <p:nvPr>
            <p:ph/>
          </p:nvPr>
        </p:nvSpPr>
        <p:spPr>
          <a:xfrm>
            <a:off x="1317922" y="5556283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Gray</a:t>
            </a:r>
          </a:p>
        </p:txBody>
      </p:sp>
      <p:cxnSp>
        <p:nvCxnSpPr>
          <p:cNvPr id="268" name="Line267"/>
          <p:cNvCxnSpPr/>
          <p:nvPr/>
        </p:nvCxnSpPr>
        <p:spPr>
          <a:xfrm>
            <a:off x="1317922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Line268"/>
          <p:cNvCxnSpPr/>
          <p:nvPr/>
        </p:nvCxnSpPr>
        <p:spPr>
          <a:xfrm>
            <a:off x="5131087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Line269"/>
          <p:cNvCxnSpPr/>
          <p:nvPr/>
        </p:nvCxnSpPr>
        <p:spPr>
          <a:xfrm>
            <a:off x="1317922" y="555628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Line270"/>
          <p:cNvCxnSpPr/>
          <p:nvPr/>
        </p:nvCxnSpPr>
        <p:spPr>
          <a:xfrm>
            <a:off x="1317922" y="599500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271"/>
          <p:cNvSpPr>
            <a:spLocks noGrp="1"/>
          </p:cNvSpPr>
          <p:nvPr>
            <p:ph/>
          </p:nvPr>
        </p:nvSpPr>
        <p:spPr>
          <a:xfrm>
            <a:off x="5131086" y="5556283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19,95</a:t>
            </a:r>
          </a:p>
        </p:txBody>
      </p:sp>
      <p:cxnSp>
        <p:nvCxnSpPr>
          <p:cNvPr id="273" name="Line272"/>
          <p:cNvCxnSpPr/>
          <p:nvPr/>
        </p:nvCxnSpPr>
        <p:spPr>
          <a:xfrm>
            <a:off x="5131086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Line273"/>
          <p:cNvCxnSpPr/>
          <p:nvPr/>
        </p:nvCxnSpPr>
        <p:spPr>
          <a:xfrm>
            <a:off x="6391566" y="555628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Line274"/>
          <p:cNvCxnSpPr/>
          <p:nvPr/>
        </p:nvCxnSpPr>
        <p:spPr>
          <a:xfrm>
            <a:off x="5131086" y="555628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Line275"/>
          <p:cNvCxnSpPr/>
          <p:nvPr/>
        </p:nvCxnSpPr>
        <p:spPr>
          <a:xfrm>
            <a:off x="5131086" y="599500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276"/>
          <p:cNvSpPr>
            <a:spLocks noGrp="1"/>
          </p:cNvSpPr>
          <p:nvPr>
            <p:ph/>
          </p:nvPr>
        </p:nvSpPr>
        <p:spPr>
          <a:xfrm>
            <a:off x="45354" y="5995086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78" name="TextBox277"/>
          <p:cNvSpPr>
            <a:spLocks noGrp="1"/>
          </p:cNvSpPr>
          <p:nvPr>
            <p:ph/>
          </p:nvPr>
        </p:nvSpPr>
        <p:spPr>
          <a:xfrm>
            <a:off x="6387479" y="5995086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279" name="Line278"/>
          <p:cNvCxnSpPr/>
          <p:nvPr/>
        </p:nvCxnSpPr>
        <p:spPr>
          <a:xfrm>
            <a:off x="6387479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Line279"/>
          <p:cNvCxnSpPr/>
          <p:nvPr/>
        </p:nvCxnSpPr>
        <p:spPr>
          <a:xfrm>
            <a:off x="7617479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Line280"/>
          <p:cNvCxnSpPr/>
          <p:nvPr/>
        </p:nvCxnSpPr>
        <p:spPr>
          <a:xfrm>
            <a:off x="6387479" y="5995086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Line281"/>
          <p:cNvCxnSpPr/>
          <p:nvPr/>
        </p:nvCxnSpPr>
        <p:spPr>
          <a:xfrm>
            <a:off x="6387479" y="6433806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282"/>
          <p:cNvSpPr>
            <a:spLocks noGrp="1"/>
          </p:cNvSpPr>
          <p:nvPr>
            <p:ph/>
          </p:nvPr>
        </p:nvSpPr>
        <p:spPr>
          <a:xfrm>
            <a:off x="60000" y="5995086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JN003  </a:t>
            </a:r>
          </a:p>
        </p:txBody>
      </p:sp>
      <p:cxnSp>
        <p:nvCxnSpPr>
          <p:cNvPr id="284" name="Line283"/>
          <p:cNvCxnSpPr/>
          <p:nvPr/>
        </p:nvCxnSpPr>
        <p:spPr>
          <a:xfrm>
            <a:off x="60000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Line284"/>
          <p:cNvCxnSpPr/>
          <p:nvPr/>
        </p:nvCxnSpPr>
        <p:spPr>
          <a:xfrm>
            <a:off x="1320600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Line285"/>
          <p:cNvCxnSpPr/>
          <p:nvPr/>
        </p:nvCxnSpPr>
        <p:spPr>
          <a:xfrm>
            <a:off x="60000" y="5995086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Line286"/>
          <p:cNvCxnSpPr/>
          <p:nvPr/>
        </p:nvCxnSpPr>
        <p:spPr>
          <a:xfrm>
            <a:off x="60000" y="6433806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TextBox287"/>
          <p:cNvSpPr>
            <a:spLocks noGrp="1"/>
          </p:cNvSpPr>
          <p:nvPr>
            <p:ph/>
          </p:nvPr>
        </p:nvSpPr>
        <p:spPr>
          <a:xfrm>
            <a:off x="1317922" y="5995086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Real True Women's Jeans</a:t>
            </a:r>
          </a:p>
        </p:txBody>
      </p:sp>
      <p:cxnSp>
        <p:nvCxnSpPr>
          <p:cNvPr id="289" name="Line288"/>
          <p:cNvCxnSpPr/>
          <p:nvPr/>
        </p:nvCxnSpPr>
        <p:spPr>
          <a:xfrm>
            <a:off x="1317922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Line289"/>
          <p:cNvCxnSpPr/>
          <p:nvPr/>
        </p:nvCxnSpPr>
        <p:spPr>
          <a:xfrm>
            <a:off x="5131087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Line290"/>
          <p:cNvCxnSpPr/>
          <p:nvPr/>
        </p:nvCxnSpPr>
        <p:spPr>
          <a:xfrm>
            <a:off x="1317922" y="5995086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Line291"/>
          <p:cNvCxnSpPr/>
          <p:nvPr/>
        </p:nvCxnSpPr>
        <p:spPr>
          <a:xfrm>
            <a:off x="1317922" y="6433806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Box292"/>
          <p:cNvSpPr>
            <a:spLocks noGrp="1"/>
          </p:cNvSpPr>
          <p:nvPr>
            <p:ph/>
          </p:nvPr>
        </p:nvSpPr>
        <p:spPr>
          <a:xfrm>
            <a:off x="5131086" y="5995086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0,00</a:t>
            </a:r>
          </a:p>
        </p:txBody>
      </p:sp>
      <p:cxnSp>
        <p:nvCxnSpPr>
          <p:cNvPr id="294" name="Line293"/>
          <p:cNvCxnSpPr/>
          <p:nvPr/>
        </p:nvCxnSpPr>
        <p:spPr>
          <a:xfrm>
            <a:off x="5131086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Line294"/>
          <p:cNvCxnSpPr/>
          <p:nvPr/>
        </p:nvCxnSpPr>
        <p:spPr>
          <a:xfrm>
            <a:off x="6391566" y="599508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Line295"/>
          <p:cNvCxnSpPr/>
          <p:nvPr/>
        </p:nvCxnSpPr>
        <p:spPr>
          <a:xfrm>
            <a:off x="5131086" y="5995086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Line296"/>
          <p:cNvCxnSpPr/>
          <p:nvPr/>
        </p:nvCxnSpPr>
        <p:spPr>
          <a:xfrm>
            <a:off x="5131086" y="6433806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297"/>
          <p:cNvSpPr>
            <a:spLocks noGrp="1"/>
          </p:cNvSpPr>
          <p:nvPr>
            <p:ph/>
          </p:nvPr>
        </p:nvSpPr>
        <p:spPr>
          <a:xfrm>
            <a:off x="45354" y="6433889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299" name="TextBox298"/>
          <p:cNvSpPr>
            <a:spLocks noGrp="1"/>
          </p:cNvSpPr>
          <p:nvPr>
            <p:ph/>
          </p:nvPr>
        </p:nvSpPr>
        <p:spPr>
          <a:xfrm>
            <a:off x="6387479" y="6433889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300" name="Line299"/>
          <p:cNvCxnSpPr/>
          <p:nvPr/>
        </p:nvCxnSpPr>
        <p:spPr>
          <a:xfrm>
            <a:off x="6387479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Line300"/>
          <p:cNvCxnSpPr/>
          <p:nvPr/>
        </p:nvCxnSpPr>
        <p:spPr>
          <a:xfrm>
            <a:off x="7617479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Line301"/>
          <p:cNvCxnSpPr/>
          <p:nvPr/>
        </p:nvCxnSpPr>
        <p:spPr>
          <a:xfrm>
            <a:off x="6387479" y="6433889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Line302"/>
          <p:cNvCxnSpPr/>
          <p:nvPr/>
        </p:nvCxnSpPr>
        <p:spPr>
          <a:xfrm>
            <a:off x="6387479" y="6872609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303"/>
          <p:cNvSpPr>
            <a:spLocks noGrp="1"/>
          </p:cNvSpPr>
          <p:nvPr>
            <p:ph/>
          </p:nvPr>
        </p:nvSpPr>
        <p:spPr>
          <a:xfrm>
            <a:off x="60000" y="6433889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JN004  </a:t>
            </a:r>
          </a:p>
        </p:txBody>
      </p:sp>
      <p:cxnSp>
        <p:nvCxnSpPr>
          <p:cNvPr id="305" name="Line304"/>
          <p:cNvCxnSpPr/>
          <p:nvPr/>
        </p:nvCxnSpPr>
        <p:spPr>
          <a:xfrm>
            <a:off x="60000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Line305"/>
          <p:cNvCxnSpPr/>
          <p:nvPr/>
        </p:nvCxnSpPr>
        <p:spPr>
          <a:xfrm>
            <a:off x="1320600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Line306"/>
          <p:cNvCxnSpPr/>
          <p:nvPr/>
        </p:nvCxnSpPr>
        <p:spPr>
          <a:xfrm>
            <a:off x="60000" y="6433889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Line307"/>
          <p:cNvCxnSpPr/>
          <p:nvPr/>
        </p:nvCxnSpPr>
        <p:spPr>
          <a:xfrm>
            <a:off x="60000" y="6872609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308"/>
          <p:cNvSpPr>
            <a:spLocks noGrp="1"/>
          </p:cNvSpPr>
          <p:nvPr>
            <p:ph/>
          </p:nvPr>
        </p:nvSpPr>
        <p:spPr>
          <a:xfrm>
            <a:off x="1317922" y="6433889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Painted Jeans</a:t>
            </a:r>
          </a:p>
        </p:txBody>
      </p:sp>
      <p:cxnSp>
        <p:nvCxnSpPr>
          <p:cNvPr id="310" name="Line309"/>
          <p:cNvCxnSpPr/>
          <p:nvPr/>
        </p:nvCxnSpPr>
        <p:spPr>
          <a:xfrm>
            <a:off x="1317922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Line310"/>
          <p:cNvCxnSpPr/>
          <p:nvPr/>
        </p:nvCxnSpPr>
        <p:spPr>
          <a:xfrm>
            <a:off x="5131087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Line311"/>
          <p:cNvCxnSpPr/>
          <p:nvPr/>
        </p:nvCxnSpPr>
        <p:spPr>
          <a:xfrm>
            <a:off x="1317922" y="6433889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Line312"/>
          <p:cNvCxnSpPr/>
          <p:nvPr/>
        </p:nvCxnSpPr>
        <p:spPr>
          <a:xfrm>
            <a:off x="1317922" y="6872609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xtBox313"/>
          <p:cNvSpPr>
            <a:spLocks noGrp="1"/>
          </p:cNvSpPr>
          <p:nvPr>
            <p:ph/>
          </p:nvPr>
        </p:nvSpPr>
        <p:spPr>
          <a:xfrm>
            <a:off x="5131086" y="6433889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14,95</a:t>
            </a:r>
          </a:p>
        </p:txBody>
      </p:sp>
      <p:cxnSp>
        <p:nvCxnSpPr>
          <p:cNvPr id="315" name="Line314"/>
          <p:cNvCxnSpPr/>
          <p:nvPr/>
        </p:nvCxnSpPr>
        <p:spPr>
          <a:xfrm>
            <a:off x="5131086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Line315"/>
          <p:cNvCxnSpPr/>
          <p:nvPr/>
        </p:nvCxnSpPr>
        <p:spPr>
          <a:xfrm>
            <a:off x="6391566" y="643388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Line316"/>
          <p:cNvCxnSpPr/>
          <p:nvPr/>
        </p:nvCxnSpPr>
        <p:spPr>
          <a:xfrm>
            <a:off x="5131086" y="6433889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Line317"/>
          <p:cNvCxnSpPr/>
          <p:nvPr/>
        </p:nvCxnSpPr>
        <p:spPr>
          <a:xfrm>
            <a:off x="5131086" y="6872609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318"/>
          <p:cNvSpPr>
            <a:spLocks noGrp="1"/>
          </p:cNvSpPr>
          <p:nvPr>
            <p:ph/>
          </p:nvPr>
        </p:nvSpPr>
        <p:spPr>
          <a:xfrm>
            <a:off x="45354" y="6872692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320" name="TextBox319"/>
          <p:cNvSpPr>
            <a:spLocks noGrp="1"/>
          </p:cNvSpPr>
          <p:nvPr>
            <p:ph/>
          </p:nvPr>
        </p:nvSpPr>
        <p:spPr>
          <a:xfrm>
            <a:off x="6387479" y="6872692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321" name="Line320"/>
          <p:cNvCxnSpPr/>
          <p:nvPr/>
        </p:nvCxnSpPr>
        <p:spPr>
          <a:xfrm>
            <a:off x="6387479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Line321"/>
          <p:cNvCxnSpPr/>
          <p:nvPr/>
        </p:nvCxnSpPr>
        <p:spPr>
          <a:xfrm>
            <a:off x="7617479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Line322"/>
          <p:cNvCxnSpPr/>
          <p:nvPr/>
        </p:nvCxnSpPr>
        <p:spPr>
          <a:xfrm>
            <a:off x="6387479" y="6872692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Line323"/>
          <p:cNvCxnSpPr/>
          <p:nvPr/>
        </p:nvCxnSpPr>
        <p:spPr>
          <a:xfrm>
            <a:off x="6387479" y="7311412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Box324"/>
          <p:cNvSpPr>
            <a:spLocks noGrp="1"/>
          </p:cNvSpPr>
          <p:nvPr>
            <p:ph/>
          </p:nvPr>
        </p:nvSpPr>
        <p:spPr>
          <a:xfrm>
            <a:off x="60000" y="6872692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JN005  </a:t>
            </a:r>
          </a:p>
        </p:txBody>
      </p:sp>
      <p:cxnSp>
        <p:nvCxnSpPr>
          <p:cNvPr id="326" name="Line325"/>
          <p:cNvCxnSpPr/>
          <p:nvPr/>
        </p:nvCxnSpPr>
        <p:spPr>
          <a:xfrm>
            <a:off x="60000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Line326"/>
          <p:cNvCxnSpPr/>
          <p:nvPr/>
        </p:nvCxnSpPr>
        <p:spPr>
          <a:xfrm>
            <a:off x="1320600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Line327"/>
          <p:cNvCxnSpPr/>
          <p:nvPr/>
        </p:nvCxnSpPr>
        <p:spPr>
          <a:xfrm>
            <a:off x="60000" y="6872692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Line328"/>
          <p:cNvCxnSpPr/>
          <p:nvPr/>
        </p:nvCxnSpPr>
        <p:spPr>
          <a:xfrm>
            <a:off x="60000" y="7311412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329"/>
          <p:cNvSpPr>
            <a:spLocks noGrp="1"/>
          </p:cNvSpPr>
          <p:nvPr>
            <p:ph/>
          </p:nvPr>
        </p:nvSpPr>
        <p:spPr>
          <a:xfrm>
            <a:off x="1317922" y="6872692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JN005 Blue</a:t>
            </a:r>
          </a:p>
        </p:txBody>
      </p:sp>
      <p:cxnSp>
        <p:nvCxnSpPr>
          <p:cNvPr id="331" name="Line330"/>
          <p:cNvCxnSpPr/>
          <p:nvPr/>
        </p:nvCxnSpPr>
        <p:spPr>
          <a:xfrm>
            <a:off x="1317922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Line331"/>
          <p:cNvCxnSpPr/>
          <p:nvPr/>
        </p:nvCxnSpPr>
        <p:spPr>
          <a:xfrm>
            <a:off x="5131087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Line332"/>
          <p:cNvCxnSpPr/>
          <p:nvPr/>
        </p:nvCxnSpPr>
        <p:spPr>
          <a:xfrm>
            <a:off x="1317922" y="6872692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Line333"/>
          <p:cNvCxnSpPr/>
          <p:nvPr/>
        </p:nvCxnSpPr>
        <p:spPr>
          <a:xfrm>
            <a:off x="1317922" y="7311412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334"/>
          <p:cNvSpPr>
            <a:spLocks noGrp="1"/>
          </p:cNvSpPr>
          <p:nvPr>
            <p:ph/>
          </p:nvPr>
        </p:nvSpPr>
        <p:spPr>
          <a:xfrm>
            <a:off x="5131086" y="6872692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22,95</a:t>
            </a:r>
          </a:p>
        </p:txBody>
      </p:sp>
      <p:cxnSp>
        <p:nvCxnSpPr>
          <p:cNvPr id="336" name="Line335"/>
          <p:cNvCxnSpPr/>
          <p:nvPr/>
        </p:nvCxnSpPr>
        <p:spPr>
          <a:xfrm>
            <a:off x="5131086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Line336"/>
          <p:cNvCxnSpPr/>
          <p:nvPr/>
        </p:nvCxnSpPr>
        <p:spPr>
          <a:xfrm>
            <a:off x="6391566" y="6872692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Line337"/>
          <p:cNvCxnSpPr/>
          <p:nvPr/>
        </p:nvCxnSpPr>
        <p:spPr>
          <a:xfrm>
            <a:off x="5131086" y="6872692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Line338"/>
          <p:cNvCxnSpPr/>
          <p:nvPr/>
        </p:nvCxnSpPr>
        <p:spPr>
          <a:xfrm>
            <a:off x="5131086" y="7311412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TextBox339"/>
          <p:cNvSpPr>
            <a:spLocks noGrp="1"/>
          </p:cNvSpPr>
          <p:nvPr>
            <p:ph/>
          </p:nvPr>
        </p:nvSpPr>
        <p:spPr>
          <a:xfrm>
            <a:off x="45354" y="7311496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341" name="TextBox340"/>
          <p:cNvSpPr>
            <a:spLocks noGrp="1"/>
          </p:cNvSpPr>
          <p:nvPr>
            <p:ph/>
          </p:nvPr>
        </p:nvSpPr>
        <p:spPr>
          <a:xfrm>
            <a:off x="6387479" y="7311496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342" name="Line341"/>
          <p:cNvCxnSpPr/>
          <p:nvPr/>
        </p:nvCxnSpPr>
        <p:spPr>
          <a:xfrm>
            <a:off x="6387479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Line342"/>
          <p:cNvCxnSpPr/>
          <p:nvPr/>
        </p:nvCxnSpPr>
        <p:spPr>
          <a:xfrm>
            <a:off x="7617479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Line343"/>
          <p:cNvCxnSpPr/>
          <p:nvPr/>
        </p:nvCxnSpPr>
        <p:spPr>
          <a:xfrm>
            <a:off x="6387479" y="7311496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Line344"/>
          <p:cNvCxnSpPr/>
          <p:nvPr/>
        </p:nvCxnSpPr>
        <p:spPr>
          <a:xfrm>
            <a:off x="6387479" y="7750216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345"/>
          <p:cNvSpPr>
            <a:spLocks noGrp="1"/>
          </p:cNvSpPr>
          <p:nvPr>
            <p:ph/>
          </p:nvPr>
        </p:nvSpPr>
        <p:spPr>
          <a:xfrm>
            <a:off x="60000" y="7311496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JN006  </a:t>
            </a:r>
          </a:p>
        </p:txBody>
      </p:sp>
      <p:cxnSp>
        <p:nvCxnSpPr>
          <p:cNvPr id="347" name="Line346"/>
          <p:cNvCxnSpPr/>
          <p:nvPr/>
        </p:nvCxnSpPr>
        <p:spPr>
          <a:xfrm>
            <a:off x="60000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Line347"/>
          <p:cNvCxnSpPr/>
          <p:nvPr/>
        </p:nvCxnSpPr>
        <p:spPr>
          <a:xfrm>
            <a:off x="1320600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Line348"/>
          <p:cNvCxnSpPr/>
          <p:nvPr/>
        </p:nvCxnSpPr>
        <p:spPr>
          <a:xfrm>
            <a:off x="60000" y="7311496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Line349"/>
          <p:cNvCxnSpPr/>
          <p:nvPr/>
        </p:nvCxnSpPr>
        <p:spPr>
          <a:xfrm>
            <a:off x="60000" y="7750216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350"/>
          <p:cNvSpPr>
            <a:spLocks noGrp="1"/>
          </p:cNvSpPr>
          <p:nvPr>
            <p:ph/>
          </p:nvPr>
        </p:nvSpPr>
        <p:spPr>
          <a:xfrm>
            <a:off x="1317922" y="7311496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JN006 Dark Blue</a:t>
            </a:r>
          </a:p>
        </p:txBody>
      </p:sp>
      <p:cxnSp>
        <p:nvCxnSpPr>
          <p:cNvPr id="352" name="Line351"/>
          <p:cNvCxnSpPr/>
          <p:nvPr/>
        </p:nvCxnSpPr>
        <p:spPr>
          <a:xfrm>
            <a:off x="1317922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Line352"/>
          <p:cNvCxnSpPr/>
          <p:nvPr/>
        </p:nvCxnSpPr>
        <p:spPr>
          <a:xfrm>
            <a:off x="5131087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Line353"/>
          <p:cNvCxnSpPr/>
          <p:nvPr/>
        </p:nvCxnSpPr>
        <p:spPr>
          <a:xfrm>
            <a:off x="1317922" y="7311496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Line354"/>
          <p:cNvCxnSpPr/>
          <p:nvPr/>
        </p:nvCxnSpPr>
        <p:spPr>
          <a:xfrm>
            <a:off x="1317922" y="7750216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TextBox355"/>
          <p:cNvSpPr>
            <a:spLocks noGrp="1"/>
          </p:cNvSpPr>
          <p:nvPr>
            <p:ph/>
          </p:nvPr>
        </p:nvSpPr>
        <p:spPr>
          <a:xfrm>
            <a:off x="5131086" y="7311496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22,95</a:t>
            </a:r>
          </a:p>
        </p:txBody>
      </p:sp>
      <p:cxnSp>
        <p:nvCxnSpPr>
          <p:cNvPr id="357" name="Line356"/>
          <p:cNvCxnSpPr/>
          <p:nvPr/>
        </p:nvCxnSpPr>
        <p:spPr>
          <a:xfrm>
            <a:off x="5131086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Line357"/>
          <p:cNvCxnSpPr/>
          <p:nvPr/>
        </p:nvCxnSpPr>
        <p:spPr>
          <a:xfrm>
            <a:off x="6391566" y="7311496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Line358"/>
          <p:cNvCxnSpPr/>
          <p:nvPr/>
        </p:nvCxnSpPr>
        <p:spPr>
          <a:xfrm>
            <a:off x="5131086" y="7311496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Line359"/>
          <p:cNvCxnSpPr/>
          <p:nvPr/>
        </p:nvCxnSpPr>
        <p:spPr>
          <a:xfrm>
            <a:off x="5131086" y="7750216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TextBox360"/>
          <p:cNvSpPr>
            <a:spLocks noGrp="1"/>
          </p:cNvSpPr>
          <p:nvPr>
            <p:ph/>
          </p:nvPr>
        </p:nvSpPr>
        <p:spPr>
          <a:xfrm>
            <a:off x="45354" y="7750299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362" name="TextBox361"/>
          <p:cNvSpPr>
            <a:spLocks noGrp="1"/>
          </p:cNvSpPr>
          <p:nvPr>
            <p:ph/>
          </p:nvPr>
        </p:nvSpPr>
        <p:spPr>
          <a:xfrm>
            <a:off x="6387479" y="7750299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363" name="Line362"/>
          <p:cNvCxnSpPr/>
          <p:nvPr/>
        </p:nvCxnSpPr>
        <p:spPr>
          <a:xfrm>
            <a:off x="6387479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Line363"/>
          <p:cNvCxnSpPr/>
          <p:nvPr/>
        </p:nvCxnSpPr>
        <p:spPr>
          <a:xfrm>
            <a:off x="7617479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Line364"/>
          <p:cNvCxnSpPr/>
          <p:nvPr/>
        </p:nvCxnSpPr>
        <p:spPr>
          <a:xfrm>
            <a:off x="6387479" y="7750299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Line365"/>
          <p:cNvCxnSpPr/>
          <p:nvPr/>
        </p:nvCxnSpPr>
        <p:spPr>
          <a:xfrm>
            <a:off x="6387479" y="8189019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366"/>
          <p:cNvSpPr>
            <a:spLocks noGrp="1"/>
          </p:cNvSpPr>
          <p:nvPr>
            <p:ph/>
          </p:nvPr>
        </p:nvSpPr>
        <p:spPr>
          <a:xfrm>
            <a:off x="60000" y="7750299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JN007  </a:t>
            </a:r>
          </a:p>
        </p:txBody>
      </p:sp>
      <p:cxnSp>
        <p:nvCxnSpPr>
          <p:cNvPr id="368" name="Line367"/>
          <p:cNvCxnSpPr/>
          <p:nvPr/>
        </p:nvCxnSpPr>
        <p:spPr>
          <a:xfrm>
            <a:off x="60000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Line368"/>
          <p:cNvCxnSpPr/>
          <p:nvPr/>
        </p:nvCxnSpPr>
        <p:spPr>
          <a:xfrm>
            <a:off x="1320600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Line369"/>
          <p:cNvCxnSpPr/>
          <p:nvPr/>
        </p:nvCxnSpPr>
        <p:spPr>
          <a:xfrm>
            <a:off x="60000" y="7750299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Line370"/>
          <p:cNvCxnSpPr/>
          <p:nvPr/>
        </p:nvCxnSpPr>
        <p:spPr>
          <a:xfrm>
            <a:off x="60000" y="8189019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xtBox371"/>
          <p:cNvSpPr>
            <a:spLocks noGrp="1"/>
          </p:cNvSpPr>
          <p:nvPr>
            <p:ph/>
          </p:nvPr>
        </p:nvSpPr>
        <p:spPr>
          <a:xfrm>
            <a:off x="1317922" y="7750299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JN007 Blue</a:t>
            </a:r>
          </a:p>
        </p:txBody>
      </p:sp>
      <p:cxnSp>
        <p:nvCxnSpPr>
          <p:cNvPr id="373" name="Line372"/>
          <p:cNvCxnSpPr/>
          <p:nvPr/>
        </p:nvCxnSpPr>
        <p:spPr>
          <a:xfrm>
            <a:off x="1317922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Line373"/>
          <p:cNvCxnSpPr/>
          <p:nvPr/>
        </p:nvCxnSpPr>
        <p:spPr>
          <a:xfrm>
            <a:off x="5131087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Line374"/>
          <p:cNvCxnSpPr/>
          <p:nvPr/>
        </p:nvCxnSpPr>
        <p:spPr>
          <a:xfrm>
            <a:off x="1317922" y="7750299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Line375"/>
          <p:cNvCxnSpPr/>
          <p:nvPr/>
        </p:nvCxnSpPr>
        <p:spPr>
          <a:xfrm>
            <a:off x="1317922" y="8189019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376"/>
          <p:cNvSpPr>
            <a:spLocks noGrp="1"/>
          </p:cNvSpPr>
          <p:nvPr>
            <p:ph/>
          </p:nvPr>
        </p:nvSpPr>
        <p:spPr>
          <a:xfrm>
            <a:off x="5131086" y="7750299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11,95</a:t>
            </a:r>
          </a:p>
        </p:txBody>
      </p:sp>
      <p:cxnSp>
        <p:nvCxnSpPr>
          <p:cNvPr id="378" name="Line377"/>
          <p:cNvCxnSpPr/>
          <p:nvPr/>
        </p:nvCxnSpPr>
        <p:spPr>
          <a:xfrm>
            <a:off x="5131086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Line378"/>
          <p:cNvCxnSpPr/>
          <p:nvPr/>
        </p:nvCxnSpPr>
        <p:spPr>
          <a:xfrm>
            <a:off x="6391566" y="7750299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Line379"/>
          <p:cNvCxnSpPr/>
          <p:nvPr/>
        </p:nvCxnSpPr>
        <p:spPr>
          <a:xfrm>
            <a:off x="5131086" y="7750299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Line380"/>
          <p:cNvCxnSpPr/>
          <p:nvPr/>
        </p:nvCxnSpPr>
        <p:spPr>
          <a:xfrm>
            <a:off x="5131086" y="8189019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4" descr="Picture38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9853" y="386645"/>
            <a:ext cx="7560001" cy="342804"/>
          </a:xfrm>
          <a:prstGeom prst="rect">
            <a:avLst/>
          </a:prstGeom>
          <a:noFill/>
        </p:spPr>
      </p:pic>
      <p:sp>
        <p:nvSpPr>
          <p:cNvPr id="383" name="TextBox382"/>
          <p:cNvSpPr>
            <a:spLocks noGrp="1"/>
          </p:cNvSpPr>
          <p:nvPr>
            <p:ph/>
          </p:nvPr>
        </p:nvSpPr>
        <p:spPr>
          <a:xfrm>
            <a:off x="7739853" y="386645"/>
            <a:ext cx="126060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Code  </a:t>
            </a:r>
          </a:p>
        </p:txBody>
      </p:sp>
      <p:cxnSp>
        <p:nvCxnSpPr>
          <p:cNvPr id="384" name="Line383"/>
          <p:cNvCxnSpPr/>
          <p:nvPr/>
        </p:nvCxnSpPr>
        <p:spPr>
          <a:xfrm>
            <a:off x="773985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Line384"/>
          <p:cNvCxnSpPr/>
          <p:nvPr/>
        </p:nvCxnSpPr>
        <p:spPr>
          <a:xfrm>
            <a:off x="900045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Line385"/>
          <p:cNvCxnSpPr/>
          <p:nvPr/>
        </p:nvCxnSpPr>
        <p:spPr>
          <a:xfrm>
            <a:off x="7739853" y="38664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Line386"/>
          <p:cNvCxnSpPr/>
          <p:nvPr/>
        </p:nvCxnSpPr>
        <p:spPr>
          <a:xfrm>
            <a:off x="7739853" y="72944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387"/>
          <p:cNvSpPr>
            <a:spLocks noGrp="1"/>
          </p:cNvSpPr>
          <p:nvPr>
            <p:ph/>
          </p:nvPr>
        </p:nvSpPr>
        <p:spPr>
          <a:xfrm>
            <a:off x="8942503" y="386645"/>
            <a:ext cx="3813166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Description  </a:t>
            </a:r>
          </a:p>
        </p:txBody>
      </p:sp>
      <p:cxnSp>
        <p:nvCxnSpPr>
          <p:cNvPr id="389" name="Line388"/>
          <p:cNvCxnSpPr/>
          <p:nvPr/>
        </p:nvCxnSpPr>
        <p:spPr>
          <a:xfrm>
            <a:off x="894250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Line389"/>
          <p:cNvCxnSpPr/>
          <p:nvPr/>
        </p:nvCxnSpPr>
        <p:spPr>
          <a:xfrm>
            <a:off x="8942503" y="38664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Line390"/>
          <p:cNvCxnSpPr/>
          <p:nvPr/>
        </p:nvCxnSpPr>
        <p:spPr>
          <a:xfrm>
            <a:off x="8942503" y="72944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2" name="TextBox391"/>
          <p:cNvSpPr>
            <a:spLocks noGrp="1"/>
          </p:cNvSpPr>
          <p:nvPr>
            <p:ph/>
          </p:nvPr>
        </p:nvSpPr>
        <p:spPr>
          <a:xfrm>
            <a:off x="12810940" y="386645"/>
            <a:ext cx="127248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Price  </a:t>
            </a:r>
          </a:p>
        </p:txBody>
      </p:sp>
      <p:cxnSp>
        <p:nvCxnSpPr>
          <p:cNvPr id="393" name="Line392"/>
          <p:cNvCxnSpPr/>
          <p:nvPr/>
        </p:nvCxnSpPr>
        <p:spPr>
          <a:xfrm>
            <a:off x="12810940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4" name="Line393"/>
          <p:cNvCxnSpPr/>
          <p:nvPr/>
        </p:nvCxnSpPr>
        <p:spPr>
          <a:xfrm>
            <a:off x="14083420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Line394"/>
          <p:cNvCxnSpPr/>
          <p:nvPr/>
        </p:nvCxnSpPr>
        <p:spPr>
          <a:xfrm>
            <a:off x="12810940" y="386645"/>
            <a:ext cx="1272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Line395"/>
          <p:cNvCxnSpPr/>
          <p:nvPr/>
        </p:nvCxnSpPr>
        <p:spPr>
          <a:xfrm>
            <a:off x="12810940" y="729448"/>
            <a:ext cx="1272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TextBox396"/>
          <p:cNvSpPr>
            <a:spLocks noGrp="1"/>
          </p:cNvSpPr>
          <p:nvPr>
            <p:ph/>
          </p:nvPr>
        </p:nvSpPr>
        <p:spPr>
          <a:xfrm>
            <a:off x="14079333" y="386645"/>
            <a:ext cx="1218001" cy="34280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Page  </a:t>
            </a:r>
          </a:p>
        </p:txBody>
      </p:sp>
      <p:cxnSp>
        <p:nvCxnSpPr>
          <p:cNvPr id="398" name="Line397"/>
          <p:cNvCxnSpPr/>
          <p:nvPr/>
        </p:nvCxnSpPr>
        <p:spPr>
          <a:xfrm>
            <a:off x="1407933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Line398"/>
          <p:cNvCxnSpPr/>
          <p:nvPr/>
        </p:nvCxnSpPr>
        <p:spPr>
          <a:xfrm>
            <a:off x="15297333" y="386645"/>
            <a:ext cx="0" cy="342804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Line399"/>
          <p:cNvCxnSpPr/>
          <p:nvPr/>
        </p:nvCxnSpPr>
        <p:spPr>
          <a:xfrm>
            <a:off x="14079333" y="386645"/>
            <a:ext cx="1218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Line400"/>
          <p:cNvCxnSpPr/>
          <p:nvPr/>
        </p:nvCxnSpPr>
        <p:spPr>
          <a:xfrm>
            <a:off x="14079333" y="729448"/>
            <a:ext cx="1218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xtBox401"/>
          <p:cNvSpPr>
            <a:spLocks noGrp="1"/>
          </p:cNvSpPr>
          <p:nvPr>
            <p:ph/>
          </p:nvPr>
        </p:nvSpPr>
        <p:spPr>
          <a:xfrm>
            <a:off x="7725208" y="729448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03" name="TextBox402"/>
          <p:cNvSpPr>
            <a:spLocks noGrp="1"/>
          </p:cNvSpPr>
          <p:nvPr>
            <p:ph/>
          </p:nvPr>
        </p:nvSpPr>
        <p:spPr>
          <a:xfrm>
            <a:off x="14067333" y="729448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4</a:t>
            </a:r>
          </a:p>
        </p:txBody>
      </p:sp>
      <p:cxnSp>
        <p:nvCxnSpPr>
          <p:cNvPr id="404" name="Line403"/>
          <p:cNvCxnSpPr/>
          <p:nvPr/>
        </p:nvCxnSpPr>
        <p:spPr>
          <a:xfrm>
            <a:off x="14067333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Line404"/>
          <p:cNvCxnSpPr/>
          <p:nvPr/>
        </p:nvCxnSpPr>
        <p:spPr>
          <a:xfrm>
            <a:off x="15297333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Line405"/>
          <p:cNvCxnSpPr/>
          <p:nvPr/>
        </p:nvCxnSpPr>
        <p:spPr>
          <a:xfrm>
            <a:off x="14067333" y="72944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Line406"/>
          <p:cNvCxnSpPr/>
          <p:nvPr/>
        </p:nvCxnSpPr>
        <p:spPr>
          <a:xfrm>
            <a:off x="14067333" y="116816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xtBox407"/>
          <p:cNvSpPr>
            <a:spLocks noGrp="1"/>
          </p:cNvSpPr>
          <p:nvPr>
            <p:ph/>
          </p:nvPr>
        </p:nvSpPr>
        <p:spPr>
          <a:xfrm>
            <a:off x="7739853" y="729448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JN008  </a:t>
            </a:r>
          </a:p>
        </p:txBody>
      </p:sp>
      <p:cxnSp>
        <p:nvCxnSpPr>
          <p:cNvPr id="409" name="Line408"/>
          <p:cNvCxnSpPr/>
          <p:nvPr/>
        </p:nvCxnSpPr>
        <p:spPr>
          <a:xfrm>
            <a:off x="7739853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Line409"/>
          <p:cNvCxnSpPr/>
          <p:nvPr/>
        </p:nvCxnSpPr>
        <p:spPr>
          <a:xfrm>
            <a:off x="9000453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Line410"/>
          <p:cNvCxnSpPr/>
          <p:nvPr/>
        </p:nvCxnSpPr>
        <p:spPr>
          <a:xfrm>
            <a:off x="7739853" y="72944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Line411"/>
          <p:cNvCxnSpPr/>
          <p:nvPr/>
        </p:nvCxnSpPr>
        <p:spPr>
          <a:xfrm>
            <a:off x="7739853" y="116816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TextBox412"/>
          <p:cNvSpPr>
            <a:spLocks noGrp="1"/>
          </p:cNvSpPr>
          <p:nvPr>
            <p:ph/>
          </p:nvPr>
        </p:nvSpPr>
        <p:spPr>
          <a:xfrm>
            <a:off x="8997775" y="729448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Jeans model JN001 Black</a:t>
            </a:r>
          </a:p>
        </p:txBody>
      </p:sp>
      <p:cxnSp>
        <p:nvCxnSpPr>
          <p:cNvPr id="414" name="Line413"/>
          <p:cNvCxnSpPr/>
          <p:nvPr/>
        </p:nvCxnSpPr>
        <p:spPr>
          <a:xfrm>
            <a:off x="8997775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Line414"/>
          <p:cNvCxnSpPr/>
          <p:nvPr/>
        </p:nvCxnSpPr>
        <p:spPr>
          <a:xfrm>
            <a:off x="12810940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Line415"/>
          <p:cNvCxnSpPr/>
          <p:nvPr/>
        </p:nvCxnSpPr>
        <p:spPr>
          <a:xfrm>
            <a:off x="8997775" y="72944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Line416"/>
          <p:cNvCxnSpPr/>
          <p:nvPr/>
        </p:nvCxnSpPr>
        <p:spPr>
          <a:xfrm>
            <a:off x="8997775" y="116816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TextBox417"/>
          <p:cNvSpPr>
            <a:spLocks noGrp="1"/>
          </p:cNvSpPr>
          <p:nvPr>
            <p:ph/>
          </p:nvPr>
        </p:nvSpPr>
        <p:spPr>
          <a:xfrm>
            <a:off x="12810940" y="729448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14,95</a:t>
            </a:r>
          </a:p>
        </p:txBody>
      </p:sp>
      <p:cxnSp>
        <p:nvCxnSpPr>
          <p:cNvPr id="419" name="Line418"/>
          <p:cNvCxnSpPr/>
          <p:nvPr/>
        </p:nvCxnSpPr>
        <p:spPr>
          <a:xfrm>
            <a:off x="12810940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Line419"/>
          <p:cNvCxnSpPr/>
          <p:nvPr/>
        </p:nvCxnSpPr>
        <p:spPr>
          <a:xfrm>
            <a:off x="14071420" y="72944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Line420"/>
          <p:cNvCxnSpPr/>
          <p:nvPr/>
        </p:nvCxnSpPr>
        <p:spPr>
          <a:xfrm>
            <a:off x="12810940" y="72944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Line421"/>
          <p:cNvCxnSpPr/>
          <p:nvPr/>
        </p:nvCxnSpPr>
        <p:spPr>
          <a:xfrm>
            <a:off x="12810940" y="116816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TextBox422"/>
          <p:cNvSpPr>
            <a:spLocks noGrp="1"/>
          </p:cNvSpPr>
          <p:nvPr>
            <p:ph/>
          </p:nvPr>
        </p:nvSpPr>
        <p:spPr>
          <a:xfrm>
            <a:off x="7725208" y="1168251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24" name="TextBox423"/>
          <p:cNvSpPr>
            <a:spLocks noGrp="1"/>
          </p:cNvSpPr>
          <p:nvPr>
            <p:ph/>
          </p:nvPr>
        </p:nvSpPr>
        <p:spPr>
          <a:xfrm>
            <a:off x="14067333" y="1168251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425" name="Line424"/>
          <p:cNvCxnSpPr/>
          <p:nvPr/>
        </p:nvCxnSpPr>
        <p:spPr>
          <a:xfrm>
            <a:off x="14067333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Line425"/>
          <p:cNvCxnSpPr/>
          <p:nvPr/>
        </p:nvCxnSpPr>
        <p:spPr>
          <a:xfrm>
            <a:off x="15297333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Line426"/>
          <p:cNvCxnSpPr/>
          <p:nvPr/>
        </p:nvCxnSpPr>
        <p:spPr>
          <a:xfrm>
            <a:off x="14067333" y="116825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Line427"/>
          <p:cNvCxnSpPr/>
          <p:nvPr/>
        </p:nvCxnSpPr>
        <p:spPr>
          <a:xfrm>
            <a:off x="14067333" y="160697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extBox428"/>
          <p:cNvSpPr>
            <a:spLocks noGrp="1"/>
          </p:cNvSpPr>
          <p:nvPr>
            <p:ph/>
          </p:nvPr>
        </p:nvSpPr>
        <p:spPr>
          <a:xfrm>
            <a:off x="7739853" y="1168251"/>
            <a:ext cx="720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Baseball caps  </a:t>
            </a:r>
          </a:p>
        </p:txBody>
      </p:sp>
      <p:cxnSp>
        <p:nvCxnSpPr>
          <p:cNvPr id="430" name="Line429"/>
          <p:cNvCxnSpPr/>
          <p:nvPr/>
        </p:nvCxnSpPr>
        <p:spPr>
          <a:xfrm>
            <a:off x="7739853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Line430"/>
          <p:cNvCxnSpPr/>
          <p:nvPr/>
        </p:nvCxnSpPr>
        <p:spPr>
          <a:xfrm>
            <a:off x="7739853" y="1168251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Line431"/>
          <p:cNvCxnSpPr/>
          <p:nvPr/>
        </p:nvCxnSpPr>
        <p:spPr>
          <a:xfrm>
            <a:off x="7739853" y="1606971"/>
            <a:ext cx="720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432"/>
          <p:cNvSpPr>
            <a:spLocks noGrp="1"/>
          </p:cNvSpPr>
          <p:nvPr>
            <p:ph/>
          </p:nvPr>
        </p:nvSpPr>
        <p:spPr>
          <a:xfrm>
            <a:off x="8997775" y="1168251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434" name="Line433"/>
          <p:cNvCxnSpPr/>
          <p:nvPr/>
        </p:nvCxnSpPr>
        <p:spPr>
          <a:xfrm>
            <a:off x="1281094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Line434"/>
          <p:cNvCxnSpPr/>
          <p:nvPr/>
        </p:nvCxnSpPr>
        <p:spPr>
          <a:xfrm>
            <a:off x="8997775" y="116825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Line435"/>
          <p:cNvCxnSpPr/>
          <p:nvPr/>
        </p:nvCxnSpPr>
        <p:spPr>
          <a:xfrm>
            <a:off x="8997775" y="160697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TextBox436"/>
          <p:cNvSpPr>
            <a:spLocks noGrp="1"/>
          </p:cNvSpPr>
          <p:nvPr>
            <p:ph/>
          </p:nvPr>
        </p:nvSpPr>
        <p:spPr>
          <a:xfrm>
            <a:off x="12810940" y="1168251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cxnSp>
        <p:nvCxnSpPr>
          <p:cNvPr id="438" name="Line437"/>
          <p:cNvCxnSpPr/>
          <p:nvPr/>
        </p:nvCxnSpPr>
        <p:spPr>
          <a:xfrm>
            <a:off x="1281094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Line438"/>
          <p:cNvCxnSpPr/>
          <p:nvPr/>
        </p:nvCxnSpPr>
        <p:spPr>
          <a:xfrm>
            <a:off x="14071420" y="116825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Line439"/>
          <p:cNvCxnSpPr/>
          <p:nvPr/>
        </p:nvCxnSpPr>
        <p:spPr>
          <a:xfrm>
            <a:off x="12810940" y="116825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Line440"/>
          <p:cNvCxnSpPr/>
          <p:nvPr/>
        </p:nvCxnSpPr>
        <p:spPr>
          <a:xfrm>
            <a:off x="12810940" y="160697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TextBox441"/>
          <p:cNvSpPr>
            <a:spLocks noGrp="1"/>
          </p:cNvSpPr>
          <p:nvPr>
            <p:ph/>
          </p:nvPr>
        </p:nvSpPr>
        <p:spPr>
          <a:xfrm>
            <a:off x="7725208" y="1607055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43" name="TextBox442"/>
          <p:cNvSpPr>
            <a:spLocks noGrp="1"/>
          </p:cNvSpPr>
          <p:nvPr>
            <p:ph/>
          </p:nvPr>
        </p:nvSpPr>
        <p:spPr>
          <a:xfrm>
            <a:off x="14067333" y="1607055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444" name="Line443"/>
          <p:cNvCxnSpPr/>
          <p:nvPr/>
        </p:nvCxnSpPr>
        <p:spPr>
          <a:xfrm>
            <a:off x="14067333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Line444"/>
          <p:cNvCxnSpPr/>
          <p:nvPr/>
        </p:nvCxnSpPr>
        <p:spPr>
          <a:xfrm>
            <a:off x="15297333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Line445"/>
          <p:cNvCxnSpPr/>
          <p:nvPr/>
        </p:nvCxnSpPr>
        <p:spPr>
          <a:xfrm>
            <a:off x="14067333" y="1607055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Line446"/>
          <p:cNvCxnSpPr/>
          <p:nvPr/>
        </p:nvCxnSpPr>
        <p:spPr>
          <a:xfrm>
            <a:off x="14067333" y="2045775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extBox447"/>
          <p:cNvSpPr>
            <a:spLocks noGrp="1"/>
          </p:cNvSpPr>
          <p:nvPr>
            <p:ph/>
          </p:nvPr>
        </p:nvSpPr>
        <p:spPr>
          <a:xfrm>
            <a:off x="7739853" y="1607055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BBC001  </a:t>
            </a:r>
          </a:p>
        </p:txBody>
      </p:sp>
      <p:cxnSp>
        <p:nvCxnSpPr>
          <p:cNvPr id="449" name="Line448"/>
          <p:cNvCxnSpPr/>
          <p:nvPr/>
        </p:nvCxnSpPr>
        <p:spPr>
          <a:xfrm>
            <a:off x="7739853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Line449"/>
          <p:cNvCxnSpPr/>
          <p:nvPr/>
        </p:nvCxnSpPr>
        <p:spPr>
          <a:xfrm>
            <a:off x="9000453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1" name="Line450"/>
          <p:cNvCxnSpPr/>
          <p:nvPr/>
        </p:nvCxnSpPr>
        <p:spPr>
          <a:xfrm>
            <a:off x="7739853" y="160705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Line451"/>
          <p:cNvCxnSpPr/>
          <p:nvPr/>
        </p:nvCxnSpPr>
        <p:spPr>
          <a:xfrm>
            <a:off x="7739853" y="2045775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TextBox452"/>
          <p:cNvSpPr>
            <a:spLocks noGrp="1"/>
          </p:cNvSpPr>
          <p:nvPr>
            <p:ph/>
          </p:nvPr>
        </p:nvSpPr>
        <p:spPr>
          <a:xfrm>
            <a:off x="8997775" y="1607055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Black Horse italiana)</a:t>
            </a:r>
          </a:p>
        </p:txBody>
      </p:sp>
      <p:cxnSp>
        <p:nvCxnSpPr>
          <p:cNvPr id="454" name="Line453"/>
          <p:cNvCxnSpPr/>
          <p:nvPr/>
        </p:nvCxnSpPr>
        <p:spPr>
          <a:xfrm>
            <a:off x="8997775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Line454"/>
          <p:cNvCxnSpPr/>
          <p:nvPr/>
        </p:nvCxnSpPr>
        <p:spPr>
          <a:xfrm>
            <a:off x="1281094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Line455"/>
          <p:cNvCxnSpPr/>
          <p:nvPr/>
        </p:nvCxnSpPr>
        <p:spPr>
          <a:xfrm>
            <a:off x="8997775" y="160705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Line456"/>
          <p:cNvCxnSpPr/>
          <p:nvPr/>
        </p:nvCxnSpPr>
        <p:spPr>
          <a:xfrm>
            <a:off x="8997775" y="2045775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8" name="TextBox457"/>
          <p:cNvSpPr>
            <a:spLocks noGrp="1"/>
          </p:cNvSpPr>
          <p:nvPr>
            <p:ph/>
          </p:nvPr>
        </p:nvSpPr>
        <p:spPr>
          <a:xfrm>
            <a:off x="12810940" y="1607055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459" name="Line458"/>
          <p:cNvCxnSpPr/>
          <p:nvPr/>
        </p:nvCxnSpPr>
        <p:spPr>
          <a:xfrm>
            <a:off x="1281094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Line459"/>
          <p:cNvCxnSpPr/>
          <p:nvPr/>
        </p:nvCxnSpPr>
        <p:spPr>
          <a:xfrm>
            <a:off x="14071420" y="1607055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Line460"/>
          <p:cNvCxnSpPr/>
          <p:nvPr/>
        </p:nvCxnSpPr>
        <p:spPr>
          <a:xfrm>
            <a:off x="12810940" y="1607055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Line461"/>
          <p:cNvCxnSpPr/>
          <p:nvPr/>
        </p:nvCxnSpPr>
        <p:spPr>
          <a:xfrm>
            <a:off x="12810940" y="2045775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xtBox462"/>
          <p:cNvSpPr>
            <a:spLocks noGrp="1"/>
          </p:cNvSpPr>
          <p:nvPr>
            <p:ph/>
          </p:nvPr>
        </p:nvSpPr>
        <p:spPr>
          <a:xfrm>
            <a:off x="7725208" y="2045858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64" name="TextBox463"/>
          <p:cNvSpPr>
            <a:spLocks noGrp="1"/>
          </p:cNvSpPr>
          <p:nvPr>
            <p:ph/>
          </p:nvPr>
        </p:nvSpPr>
        <p:spPr>
          <a:xfrm>
            <a:off x="14067333" y="2045858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465" name="Line464"/>
          <p:cNvCxnSpPr/>
          <p:nvPr/>
        </p:nvCxnSpPr>
        <p:spPr>
          <a:xfrm>
            <a:off x="14067333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Line465"/>
          <p:cNvCxnSpPr/>
          <p:nvPr/>
        </p:nvCxnSpPr>
        <p:spPr>
          <a:xfrm>
            <a:off x="15297333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Line466"/>
          <p:cNvCxnSpPr/>
          <p:nvPr/>
        </p:nvCxnSpPr>
        <p:spPr>
          <a:xfrm>
            <a:off x="14067333" y="204585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Line467"/>
          <p:cNvCxnSpPr/>
          <p:nvPr/>
        </p:nvCxnSpPr>
        <p:spPr>
          <a:xfrm>
            <a:off x="14067333" y="2484578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xtBox468"/>
          <p:cNvSpPr>
            <a:spLocks noGrp="1"/>
          </p:cNvSpPr>
          <p:nvPr>
            <p:ph/>
          </p:nvPr>
        </p:nvSpPr>
        <p:spPr>
          <a:xfrm>
            <a:off x="7739853" y="2045858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BBC002  </a:t>
            </a:r>
          </a:p>
        </p:txBody>
      </p:sp>
      <p:cxnSp>
        <p:nvCxnSpPr>
          <p:cNvPr id="470" name="Line469"/>
          <p:cNvCxnSpPr/>
          <p:nvPr/>
        </p:nvCxnSpPr>
        <p:spPr>
          <a:xfrm>
            <a:off x="7739853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1" name="Line470"/>
          <p:cNvCxnSpPr/>
          <p:nvPr/>
        </p:nvCxnSpPr>
        <p:spPr>
          <a:xfrm>
            <a:off x="9000453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Line471"/>
          <p:cNvCxnSpPr/>
          <p:nvPr/>
        </p:nvCxnSpPr>
        <p:spPr>
          <a:xfrm>
            <a:off x="7739853" y="204585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Line472"/>
          <p:cNvCxnSpPr/>
          <p:nvPr/>
        </p:nvCxnSpPr>
        <p:spPr>
          <a:xfrm>
            <a:off x="7739853" y="2484578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TextBox473"/>
          <p:cNvSpPr>
            <a:spLocks noGrp="1"/>
          </p:cNvSpPr>
          <p:nvPr>
            <p:ph/>
          </p:nvPr>
        </p:nvSpPr>
        <p:spPr>
          <a:xfrm>
            <a:off x="8997775" y="2045858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NY Black</a:t>
            </a:r>
          </a:p>
        </p:txBody>
      </p:sp>
      <p:cxnSp>
        <p:nvCxnSpPr>
          <p:cNvPr id="475" name="Line474"/>
          <p:cNvCxnSpPr/>
          <p:nvPr/>
        </p:nvCxnSpPr>
        <p:spPr>
          <a:xfrm>
            <a:off x="8997775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Line475"/>
          <p:cNvCxnSpPr/>
          <p:nvPr/>
        </p:nvCxnSpPr>
        <p:spPr>
          <a:xfrm>
            <a:off x="1281094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Line476"/>
          <p:cNvCxnSpPr/>
          <p:nvPr/>
        </p:nvCxnSpPr>
        <p:spPr>
          <a:xfrm>
            <a:off x="8997775" y="204585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Line477"/>
          <p:cNvCxnSpPr/>
          <p:nvPr/>
        </p:nvCxnSpPr>
        <p:spPr>
          <a:xfrm>
            <a:off x="8997775" y="2484578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TextBox478"/>
          <p:cNvSpPr>
            <a:spLocks noGrp="1"/>
          </p:cNvSpPr>
          <p:nvPr>
            <p:ph/>
          </p:nvPr>
        </p:nvSpPr>
        <p:spPr>
          <a:xfrm>
            <a:off x="12810940" y="2045858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480" name="Line479"/>
          <p:cNvCxnSpPr/>
          <p:nvPr/>
        </p:nvCxnSpPr>
        <p:spPr>
          <a:xfrm>
            <a:off x="1281094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Line480"/>
          <p:cNvCxnSpPr/>
          <p:nvPr/>
        </p:nvCxnSpPr>
        <p:spPr>
          <a:xfrm>
            <a:off x="14071420" y="2045858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Line481"/>
          <p:cNvCxnSpPr/>
          <p:nvPr/>
        </p:nvCxnSpPr>
        <p:spPr>
          <a:xfrm>
            <a:off x="12810940" y="204585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3" name="Line482"/>
          <p:cNvCxnSpPr/>
          <p:nvPr/>
        </p:nvCxnSpPr>
        <p:spPr>
          <a:xfrm>
            <a:off x="12810940" y="2484578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4" name="TextBox483"/>
          <p:cNvSpPr>
            <a:spLocks noGrp="1"/>
          </p:cNvSpPr>
          <p:nvPr>
            <p:ph/>
          </p:nvPr>
        </p:nvSpPr>
        <p:spPr>
          <a:xfrm>
            <a:off x="7725208" y="2484661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485" name="TextBox484"/>
          <p:cNvSpPr>
            <a:spLocks noGrp="1"/>
          </p:cNvSpPr>
          <p:nvPr>
            <p:ph/>
          </p:nvPr>
        </p:nvSpPr>
        <p:spPr>
          <a:xfrm>
            <a:off x="14067333" y="2484661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486" name="Line485"/>
          <p:cNvCxnSpPr/>
          <p:nvPr/>
        </p:nvCxnSpPr>
        <p:spPr>
          <a:xfrm>
            <a:off x="14067333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Line486"/>
          <p:cNvCxnSpPr/>
          <p:nvPr/>
        </p:nvCxnSpPr>
        <p:spPr>
          <a:xfrm>
            <a:off x="15297333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Line487"/>
          <p:cNvCxnSpPr/>
          <p:nvPr/>
        </p:nvCxnSpPr>
        <p:spPr>
          <a:xfrm>
            <a:off x="14067333" y="248466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Line488"/>
          <p:cNvCxnSpPr/>
          <p:nvPr/>
        </p:nvCxnSpPr>
        <p:spPr>
          <a:xfrm>
            <a:off x="14067333" y="2923381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" name="TextBox489"/>
          <p:cNvSpPr>
            <a:spLocks noGrp="1"/>
          </p:cNvSpPr>
          <p:nvPr>
            <p:ph/>
          </p:nvPr>
        </p:nvSpPr>
        <p:spPr>
          <a:xfrm>
            <a:off x="7739853" y="2484661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BBC003  </a:t>
            </a:r>
          </a:p>
        </p:txBody>
      </p:sp>
      <p:cxnSp>
        <p:nvCxnSpPr>
          <p:cNvPr id="491" name="Line490"/>
          <p:cNvCxnSpPr/>
          <p:nvPr/>
        </p:nvCxnSpPr>
        <p:spPr>
          <a:xfrm>
            <a:off x="7739853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Line491"/>
          <p:cNvCxnSpPr/>
          <p:nvPr/>
        </p:nvCxnSpPr>
        <p:spPr>
          <a:xfrm>
            <a:off x="9000453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Line492"/>
          <p:cNvCxnSpPr/>
          <p:nvPr/>
        </p:nvCxnSpPr>
        <p:spPr>
          <a:xfrm>
            <a:off x="7739853" y="248466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Line493"/>
          <p:cNvCxnSpPr/>
          <p:nvPr/>
        </p:nvCxnSpPr>
        <p:spPr>
          <a:xfrm>
            <a:off x="7739853" y="2923381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TextBox494"/>
          <p:cNvSpPr>
            <a:spLocks noGrp="1"/>
          </p:cNvSpPr>
          <p:nvPr>
            <p:ph/>
          </p:nvPr>
        </p:nvSpPr>
        <p:spPr>
          <a:xfrm>
            <a:off x="8997775" y="2484661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Everlast</a:t>
            </a:r>
          </a:p>
        </p:txBody>
      </p:sp>
      <p:cxnSp>
        <p:nvCxnSpPr>
          <p:cNvPr id="496" name="Line495"/>
          <p:cNvCxnSpPr/>
          <p:nvPr/>
        </p:nvCxnSpPr>
        <p:spPr>
          <a:xfrm>
            <a:off x="8997775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Line496"/>
          <p:cNvCxnSpPr/>
          <p:nvPr/>
        </p:nvCxnSpPr>
        <p:spPr>
          <a:xfrm>
            <a:off x="1281094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Line497"/>
          <p:cNvCxnSpPr/>
          <p:nvPr/>
        </p:nvCxnSpPr>
        <p:spPr>
          <a:xfrm>
            <a:off x="8997775" y="248466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Line498"/>
          <p:cNvCxnSpPr/>
          <p:nvPr/>
        </p:nvCxnSpPr>
        <p:spPr>
          <a:xfrm>
            <a:off x="8997775" y="2923381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TextBox499"/>
          <p:cNvSpPr>
            <a:spLocks noGrp="1"/>
          </p:cNvSpPr>
          <p:nvPr>
            <p:ph/>
          </p:nvPr>
        </p:nvSpPr>
        <p:spPr>
          <a:xfrm>
            <a:off x="12810940" y="2484661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01" name="Line500"/>
          <p:cNvCxnSpPr/>
          <p:nvPr/>
        </p:nvCxnSpPr>
        <p:spPr>
          <a:xfrm>
            <a:off x="1281094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Line501"/>
          <p:cNvCxnSpPr/>
          <p:nvPr/>
        </p:nvCxnSpPr>
        <p:spPr>
          <a:xfrm>
            <a:off x="14071420" y="2484661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Line502"/>
          <p:cNvCxnSpPr/>
          <p:nvPr/>
        </p:nvCxnSpPr>
        <p:spPr>
          <a:xfrm>
            <a:off x="12810940" y="248466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Line503"/>
          <p:cNvCxnSpPr/>
          <p:nvPr/>
        </p:nvCxnSpPr>
        <p:spPr>
          <a:xfrm>
            <a:off x="12810940" y="2923381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TextBox504"/>
          <p:cNvSpPr>
            <a:spLocks noGrp="1"/>
          </p:cNvSpPr>
          <p:nvPr>
            <p:ph/>
          </p:nvPr>
        </p:nvSpPr>
        <p:spPr>
          <a:xfrm>
            <a:off x="7725208" y="2923464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06" name="TextBox505"/>
          <p:cNvSpPr>
            <a:spLocks noGrp="1"/>
          </p:cNvSpPr>
          <p:nvPr>
            <p:ph/>
          </p:nvPr>
        </p:nvSpPr>
        <p:spPr>
          <a:xfrm>
            <a:off x="14067333" y="2923464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07" name="Line506"/>
          <p:cNvCxnSpPr/>
          <p:nvPr/>
        </p:nvCxnSpPr>
        <p:spPr>
          <a:xfrm>
            <a:off x="14067333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Line507"/>
          <p:cNvCxnSpPr/>
          <p:nvPr/>
        </p:nvCxnSpPr>
        <p:spPr>
          <a:xfrm>
            <a:off x="15297333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Line508"/>
          <p:cNvCxnSpPr/>
          <p:nvPr/>
        </p:nvCxnSpPr>
        <p:spPr>
          <a:xfrm>
            <a:off x="14067333" y="2923464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Line509"/>
          <p:cNvCxnSpPr/>
          <p:nvPr/>
        </p:nvCxnSpPr>
        <p:spPr>
          <a:xfrm>
            <a:off x="14067333" y="3362184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1" name="TextBox510"/>
          <p:cNvSpPr>
            <a:spLocks noGrp="1"/>
          </p:cNvSpPr>
          <p:nvPr>
            <p:ph/>
          </p:nvPr>
        </p:nvSpPr>
        <p:spPr>
          <a:xfrm>
            <a:off x="7739853" y="2923464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BBC004  </a:t>
            </a:r>
          </a:p>
        </p:txBody>
      </p:sp>
      <p:cxnSp>
        <p:nvCxnSpPr>
          <p:cNvPr id="512" name="Line511"/>
          <p:cNvCxnSpPr/>
          <p:nvPr/>
        </p:nvCxnSpPr>
        <p:spPr>
          <a:xfrm>
            <a:off x="7739853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Line512"/>
          <p:cNvCxnSpPr/>
          <p:nvPr/>
        </p:nvCxnSpPr>
        <p:spPr>
          <a:xfrm>
            <a:off x="9000453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Line513"/>
          <p:cNvCxnSpPr/>
          <p:nvPr/>
        </p:nvCxnSpPr>
        <p:spPr>
          <a:xfrm>
            <a:off x="7739853" y="2923464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Line514"/>
          <p:cNvCxnSpPr/>
          <p:nvPr/>
        </p:nvCxnSpPr>
        <p:spPr>
          <a:xfrm>
            <a:off x="7739853" y="3362184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extBox515"/>
          <p:cNvSpPr>
            <a:spLocks noGrp="1"/>
          </p:cNvSpPr>
          <p:nvPr>
            <p:ph/>
          </p:nvPr>
        </p:nvSpPr>
        <p:spPr>
          <a:xfrm>
            <a:off x="8997775" y="2923464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NY Red</a:t>
            </a:r>
          </a:p>
        </p:txBody>
      </p:sp>
      <p:cxnSp>
        <p:nvCxnSpPr>
          <p:cNvPr id="517" name="Line516"/>
          <p:cNvCxnSpPr/>
          <p:nvPr/>
        </p:nvCxnSpPr>
        <p:spPr>
          <a:xfrm>
            <a:off x="8997775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Line517"/>
          <p:cNvCxnSpPr/>
          <p:nvPr/>
        </p:nvCxnSpPr>
        <p:spPr>
          <a:xfrm>
            <a:off x="1281094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Line518"/>
          <p:cNvCxnSpPr/>
          <p:nvPr/>
        </p:nvCxnSpPr>
        <p:spPr>
          <a:xfrm>
            <a:off x="8997775" y="2923464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Line519"/>
          <p:cNvCxnSpPr/>
          <p:nvPr/>
        </p:nvCxnSpPr>
        <p:spPr>
          <a:xfrm>
            <a:off x="8997775" y="3362184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520"/>
          <p:cNvSpPr>
            <a:spLocks noGrp="1"/>
          </p:cNvSpPr>
          <p:nvPr>
            <p:ph/>
          </p:nvPr>
        </p:nvSpPr>
        <p:spPr>
          <a:xfrm>
            <a:off x="12810940" y="2923464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22" name="Line521"/>
          <p:cNvCxnSpPr/>
          <p:nvPr/>
        </p:nvCxnSpPr>
        <p:spPr>
          <a:xfrm>
            <a:off x="1281094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Line522"/>
          <p:cNvCxnSpPr/>
          <p:nvPr/>
        </p:nvCxnSpPr>
        <p:spPr>
          <a:xfrm>
            <a:off x="14071420" y="2923464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Line523"/>
          <p:cNvCxnSpPr/>
          <p:nvPr/>
        </p:nvCxnSpPr>
        <p:spPr>
          <a:xfrm>
            <a:off x="12810940" y="2923464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Line524"/>
          <p:cNvCxnSpPr/>
          <p:nvPr/>
        </p:nvCxnSpPr>
        <p:spPr>
          <a:xfrm>
            <a:off x="12810940" y="3362184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525"/>
          <p:cNvSpPr>
            <a:spLocks noGrp="1"/>
          </p:cNvSpPr>
          <p:nvPr>
            <p:ph/>
          </p:nvPr>
        </p:nvSpPr>
        <p:spPr>
          <a:xfrm>
            <a:off x="7725208" y="3362267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27" name="TextBox526"/>
          <p:cNvSpPr>
            <a:spLocks noGrp="1"/>
          </p:cNvSpPr>
          <p:nvPr>
            <p:ph/>
          </p:nvPr>
        </p:nvSpPr>
        <p:spPr>
          <a:xfrm>
            <a:off x="14067333" y="3362267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28" name="Line527"/>
          <p:cNvCxnSpPr/>
          <p:nvPr/>
        </p:nvCxnSpPr>
        <p:spPr>
          <a:xfrm>
            <a:off x="14067333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Line528"/>
          <p:cNvCxnSpPr/>
          <p:nvPr/>
        </p:nvCxnSpPr>
        <p:spPr>
          <a:xfrm>
            <a:off x="15297333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Line529"/>
          <p:cNvCxnSpPr/>
          <p:nvPr/>
        </p:nvCxnSpPr>
        <p:spPr>
          <a:xfrm>
            <a:off x="14067333" y="336226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Line530"/>
          <p:cNvCxnSpPr/>
          <p:nvPr/>
        </p:nvCxnSpPr>
        <p:spPr>
          <a:xfrm>
            <a:off x="14067333" y="380098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TextBox531"/>
          <p:cNvSpPr>
            <a:spLocks noGrp="1"/>
          </p:cNvSpPr>
          <p:nvPr>
            <p:ph/>
          </p:nvPr>
        </p:nvSpPr>
        <p:spPr>
          <a:xfrm>
            <a:off x="7739853" y="3362267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BBC005  </a:t>
            </a:r>
          </a:p>
        </p:txBody>
      </p:sp>
      <p:cxnSp>
        <p:nvCxnSpPr>
          <p:cNvPr id="533" name="Line532"/>
          <p:cNvCxnSpPr/>
          <p:nvPr/>
        </p:nvCxnSpPr>
        <p:spPr>
          <a:xfrm>
            <a:off x="7739853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Line533"/>
          <p:cNvCxnSpPr/>
          <p:nvPr/>
        </p:nvCxnSpPr>
        <p:spPr>
          <a:xfrm>
            <a:off x="9000453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Line534"/>
          <p:cNvCxnSpPr/>
          <p:nvPr/>
        </p:nvCxnSpPr>
        <p:spPr>
          <a:xfrm>
            <a:off x="7739853" y="336226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Line535"/>
          <p:cNvCxnSpPr/>
          <p:nvPr/>
        </p:nvCxnSpPr>
        <p:spPr>
          <a:xfrm>
            <a:off x="7739853" y="380098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7" name="TextBox536"/>
          <p:cNvSpPr>
            <a:spLocks noGrp="1"/>
          </p:cNvSpPr>
          <p:nvPr>
            <p:ph/>
          </p:nvPr>
        </p:nvSpPr>
        <p:spPr>
          <a:xfrm>
            <a:off x="8997775" y="3362267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Ukranian Edition</a:t>
            </a:r>
          </a:p>
        </p:txBody>
      </p:sp>
      <p:cxnSp>
        <p:nvCxnSpPr>
          <p:cNvPr id="538" name="Line537"/>
          <p:cNvCxnSpPr/>
          <p:nvPr/>
        </p:nvCxnSpPr>
        <p:spPr>
          <a:xfrm>
            <a:off x="8997775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Line538"/>
          <p:cNvCxnSpPr/>
          <p:nvPr/>
        </p:nvCxnSpPr>
        <p:spPr>
          <a:xfrm>
            <a:off x="1281094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Line539"/>
          <p:cNvCxnSpPr/>
          <p:nvPr/>
        </p:nvCxnSpPr>
        <p:spPr>
          <a:xfrm>
            <a:off x="8997775" y="336226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Line540"/>
          <p:cNvCxnSpPr/>
          <p:nvPr/>
        </p:nvCxnSpPr>
        <p:spPr>
          <a:xfrm>
            <a:off x="8997775" y="380098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TextBox541"/>
          <p:cNvSpPr>
            <a:spLocks noGrp="1"/>
          </p:cNvSpPr>
          <p:nvPr>
            <p:ph/>
          </p:nvPr>
        </p:nvSpPr>
        <p:spPr>
          <a:xfrm>
            <a:off x="12810940" y="3362267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43" name="Line542"/>
          <p:cNvCxnSpPr/>
          <p:nvPr/>
        </p:nvCxnSpPr>
        <p:spPr>
          <a:xfrm>
            <a:off x="1281094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Line543"/>
          <p:cNvCxnSpPr/>
          <p:nvPr/>
        </p:nvCxnSpPr>
        <p:spPr>
          <a:xfrm>
            <a:off x="14071420" y="336226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Line544"/>
          <p:cNvCxnSpPr/>
          <p:nvPr/>
        </p:nvCxnSpPr>
        <p:spPr>
          <a:xfrm>
            <a:off x="12810940" y="336226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Line545"/>
          <p:cNvCxnSpPr/>
          <p:nvPr/>
        </p:nvCxnSpPr>
        <p:spPr>
          <a:xfrm>
            <a:off x="12810940" y="380098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546"/>
          <p:cNvSpPr>
            <a:spLocks noGrp="1"/>
          </p:cNvSpPr>
          <p:nvPr>
            <p:ph/>
          </p:nvPr>
        </p:nvSpPr>
        <p:spPr>
          <a:xfrm>
            <a:off x="7725208" y="3801070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48" name="TextBox547"/>
          <p:cNvSpPr>
            <a:spLocks noGrp="1"/>
          </p:cNvSpPr>
          <p:nvPr>
            <p:ph/>
          </p:nvPr>
        </p:nvSpPr>
        <p:spPr>
          <a:xfrm>
            <a:off x="14067333" y="3801070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49" name="Line548"/>
          <p:cNvCxnSpPr/>
          <p:nvPr/>
        </p:nvCxnSpPr>
        <p:spPr>
          <a:xfrm>
            <a:off x="14067333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Line549"/>
          <p:cNvCxnSpPr/>
          <p:nvPr/>
        </p:nvCxnSpPr>
        <p:spPr>
          <a:xfrm>
            <a:off x="15297333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Line550"/>
          <p:cNvCxnSpPr/>
          <p:nvPr/>
        </p:nvCxnSpPr>
        <p:spPr>
          <a:xfrm>
            <a:off x="14067333" y="380107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Line551"/>
          <p:cNvCxnSpPr/>
          <p:nvPr/>
        </p:nvCxnSpPr>
        <p:spPr>
          <a:xfrm>
            <a:off x="14067333" y="4239790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TextBox552"/>
          <p:cNvSpPr>
            <a:spLocks noGrp="1"/>
          </p:cNvSpPr>
          <p:nvPr>
            <p:ph/>
          </p:nvPr>
        </p:nvSpPr>
        <p:spPr>
          <a:xfrm>
            <a:off x="7739853" y="3801070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BBC006  </a:t>
            </a:r>
          </a:p>
        </p:txBody>
      </p:sp>
      <p:cxnSp>
        <p:nvCxnSpPr>
          <p:cNvPr id="554" name="Line553"/>
          <p:cNvCxnSpPr/>
          <p:nvPr/>
        </p:nvCxnSpPr>
        <p:spPr>
          <a:xfrm>
            <a:off x="7739853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Line554"/>
          <p:cNvCxnSpPr/>
          <p:nvPr/>
        </p:nvCxnSpPr>
        <p:spPr>
          <a:xfrm>
            <a:off x="9000453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Line555"/>
          <p:cNvCxnSpPr/>
          <p:nvPr/>
        </p:nvCxnSpPr>
        <p:spPr>
          <a:xfrm>
            <a:off x="7739853" y="380107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Line556"/>
          <p:cNvCxnSpPr/>
          <p:nvPr/>
        </p:nvCxnSpPr>
        <p:spPr>
          <a:xfrm>
            <a:off x="7739853" y="4239790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8" name="TextBox557"/>
          <p:cNvSpPr>
            <a:spLocks noGrp="1"/>
          </p:cNvSpPr>
          <p:nvPr>
            <p:ph/>
          </p:nvPr>
        </p:nvSpPr>
        <p:spPr>
          <a:xfrm>
            <a:off x="8997775" y="3801070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Indian Motorcycle</a:t>
            </a:r>
          </a:p>
        </p:txBody>
      </p:sp>
      <p:cxnSp>
        <p:nvCxnSpPr>
          <p:cNvPr id="559" name="Line558"/>
          <p:cNvCxnSpPr/>
          <p:nvPr/>
        </p:nvCxnSpPr>
        <p:spPr>
          <a:xfrm>
            <a:off x="8997775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Line559"/>
          <p:cNvCxnSpPr/>
          <p:nvPr/>
        </p:nvCxnSpPr>
        <p:spPr>
          <a:xfrm>
            <a:off x="1281094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Line560"/>
          <p:cNvCxnSpPr/>
          <p:nvPr/>
        </p:nvCxnSpPr>
        <p:spPr>
          <a:xfrm>
            <a:off x="8997775" y="380107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Line561"/>
          <p:cNvCxnSpPr/>
          <p:nvPr/>
        </p:nvCxnSpPr>
        <p:spPr>
          <a:xfrm>
            <a:off x="8997775" y="4239790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" name="TextBox562"/>
          <p:cNvSpPr>
            <a:spLocks noGrp="1"/>
          </p:cNvSpPr>
          <p:nvPr>
            <p:ph/>
          </p:nvPr>
        </p:nvSpPr>
        <p:spPr>
          <a:xfrm>
            <a:off x="12810940" y="3801070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64" name="Line563"/>
          <p:cNvCxnSpPr/>
          <p:nvPr/>
        </p:nvCxnSpPr>
        <p:spPr>
          <a:xfrm>
            <a:off x="1281094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Line564"/>
          <p:cNvCxnSpPr/>
          <p:nvPr/>
        </p:nvCxnSpPr>
        <p:spPr>
          <a:xfrm>
            <a:off x="14071420" y="3801070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Line565"/>
          <p:cNvCxnSpPr/>
          <p:nvPr/>
        </p:nvCxnSpPr>
        <p:spPr>
          <a:xfrm>
            <a:off x="12810940" y="380107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Line566"/>
          <p:cNvCxnSpPr/>
          <p:nvPr/>
        </p:nvCxnSpPr>
        <p:spPr>
          <a:xfrm>
            <a:off x="12810940" y="4239790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TextBox567"/>
          <p:cNvSpPr>
            <a:spLocks noGrp="1"/>
          </p:cNvSpPr>
          <p:nvPr>
            <p:ph/>
          </p:nvPr>
        </p:nvSpPr>
        <p:spPr>
          <a:xfrm>
            <a:off x="7725208" y="4239873"/>
            <a:ext cx="7554620" cy="438804"/>
          </a:xfrm>
          <a:prstGeom prst="rect">
            <a:avLst/>
          </a:prstGeom>
          <a:solidFill>
            <a:srgbClr val="FDFFFD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69" name="TextBox568"/>
          <p:cNvSpPr>
            <a:spLocks noGrp="1"/>
          </p:cNvSpPr>
          <p:nvPr>
            <p:ph/>
          </p:nvPr>
        </p:nvSpPr>
        <p:spPr>
          <a:xfrm>
            <a:off x="14067333" y="4239873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70" name="Line569"/>
          <p:cNvCxnSpPr/>
          <p:nvPr/>
        </p:nvCxnSpPr>
        <p:spPr>
          <a:xfrm>
            <a:off x="14067333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Line570"/>
          <p:cNvCxnSpPr/>
          <p:nvPr/>
        </p:nvCxnSpPr>
        <p:spPr>
          <a:xfrm>
            <a:off x="15297333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Line571"/>
          <p:cNvCxnSpPr/>
          <p:nvPr/>
        </p:nvCxnSpPr>
        <p:spPr>
          <a:xfrm>
            <a:off x="14067333" y="423987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Line572"/>
          <p:cNvCxnSpPr/>
          <p:nvPr/>
        </p:nvCxnSpPr>
        <p:spPr>
          <a:xfrm>
            <a:off x="14067333" y="4678593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TextBox573"/>
          <p:cNvSpPr>
            <a:spLocks noGrp="1"/>
          </p:cNvSpPr>
          <p:nvPr>
            <p:ph/>
          </p:nvPr>
        </p:nvSpPr>
        <p:spPr>
          <a:xfrm>
            <a:off x="7739853" y="4239873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BBC007  </a:t>
            </a:r>
          </a:p>
        </p:txBody>
      </p:sp>
      <p:cxnSp>
        <p:nvCxnSpPr>
          <p:cNvPr id="575" name="Line574"/>
          <p:cNvCxnSpPr/>
          <p:nvPr/>
        </p:nvCxnSpPr>
        <p:spPr>
          <a:xfrm>
            <a:off x="7739853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Line575"/>
          <p:cNvCxnSpPr/>
          <p:nvPr/>
        </p:nvCxnSpPr>
        <p:spPr>
          <a:xfrm>
            <a:off x="9000453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Line576"/>
          <p:cNvCxnSpPr/>
          <p:nvPr/>
        </p:nvCxnSpPr>
        <p:spPr>
          <a:xfrm>
            <a:off x="7739853" y="423987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Line577"/>
          <p:cNvCxnSpPr/>
          <p:nvPr/>
        </p:nvCxnSpPr>
        <p:spPr>
          <a:xfrm>
            <a:off x="7739853" y="4678593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9" name="TextBox578"/>
          <p:cNvSpPr>
            <a:spLocks noGrp="1"/>
          </p:cNvSpPr>
          <p:nvPr>
            <p:ph/>
          </p:nvPr>
        </p:nvSpPr>
        <p:spPr>
          <a:xfrm>
            <a:off x="8997775" y="4239873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Modern Style</a:t>
            </a:r>
          </a:p>
        </p:txBody>
      </p:sp>
      <p:cxnSp>
        <p:nvCxnSpPr>
          <p:cNvPr id="580" name="Line579"/>
          <p:cNvCxnSpPr/>
          <p:nvPr/>
        </p:nvCxnSpPr>
        <p:spPr>
          <a:xfrm>
            <a:off x="8997775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Line580"/>
          <p:cNvCxnSpPr/>
          <p:nvPr/>
        </p:nvCxnSpPr>
        <p:spPr>
          <a:xfrm>
            <a:off x="1281094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Line581"/>
          <p:cNvCxnSpPr/>
          <p:nvPr/>
        </p:nvCxnSpPr>
        <p:spPr>
          <a:xfrm>
            <a:off x="8997775" y="423987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Line582"/>
          <p:cNvCxnSpPr/>
          <p:nvPr/>
        </p:nvCxnSpPr>
        <p:spPr>
          <a:xfrm>
            <a:off x="8997775" y="4678593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" name="TextBox583"/>
          <p:cNvSpPr>
            <a:spLocks noGrp="1"/>
          </p:cNvSpPr>
          <p:nvPr>
            <p:ph/>
          </p:nvPr>
        </p:nvSpPr>
        <p:spPr>
          <a:xfrm>
            <a:off x="12810940" y="4239873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585" name="Line584"/>
          <p:cNvCxnSpPr/>
          <p:nvPr/>
        </p:nvCxnSpPr>
        <p:spPr>
          <a:xfrm>
            <a:off x="1281094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Line585"/>
          <p:cNvCxnSpPr/>
          <p:nvPr/>
        </p:nvCxnSpPr>
        <p:spPr>
          <a:xfrm>
            <a:off x="14071420" y="4239873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Line586"/>
          <p:cNvCxnSpPr/>
          <p:nvPr/>
        </p:nvCxnSpPr>
        <p:spPr>
          <a:xfrm>
            <a:off x="12810940" y="423987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Line587"/>
          <p:cNvCxnSpPr/>
          <p:nvPr/>
        </p:nvCxnSpPr>
        <p:spPr>
          <a:xfrm>
            <a:off x="12810940" y="4678593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9" name="TextBox588"/>
          <p:cNvSpPr>
            <a:spLocks noGrp="1"/>
          </p:cNvSpPr>
          <p:nvPr>
            <p:ph/>
          </p:nvPr>
        </p:nvSpPr>
        <p:spPr>
          <a:xfrm>
            <a:off x="7725208" y="4678677"/>
            <a:ext cx="7554620" cy="438804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900" b="0" i="0" smtClean="0">
                <a:solidFill>
                  <a:srgbClr val="134B4B"/>
                </a:solidFill>
                <a:latin typeface="Arial"/>
              </a:rPr>
              <a:t> </a:t>
            </a:r>
          </a:p>
        </p:txBody>
      </p:sp>
      <p:sp>
        <p:nvSpPr>
          <p:cNvPr id="590" name="TextBox589"/>
          <p:cNvSpPr>
            <a:spLocks noGrp="1"/>
          </p:cNvSpPr>
          <p:nvPr>
            <p:ph/>
          </p:nvPr>
        </p:nvSpPr>
        <p:spPr>
          <a:xfrm>
            <a:off x="14067333" y="4678677"/>
            <a:ext cx="12300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</a:t>
            </a:r>
          </a:p>
        </p:txBody>
      </p:sp>
      <p:cxnSp>
        <p:nvCxnSpPr>
          <p:cNvPr id="591" name="Line590"/>
          <p:cNvCxnSpPr/>
          <p:nvPr/>
        </p:nvCxnSpPr>
        <p:spPr>
          <a:xfrm>
            <a:off x="14067333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Line591"/>
          <p:cNvCxnSpPr/>
          <p:nvPr/>
        </p:nvCxnSpPr>
        <p:spPr>
          <a:xfrm>
            <a:off x="15297333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Line592"/>
          <p:cNvCxnSpPr/>
          <p:nvPr/>
        </p:nvCxnSpPr>
        <p:spPr>
          <a:xfrm>
            <a:off x="14067333" y="467867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Line593"/>
          <p:cNvCxnSpPr/>
          <p:nvPr/>
        </p:nvCxnSpPr>
        <p:spPr>
          <a:xfrm>
            <a:off x="14067333" y="5117397"/>
            <a:ext cx="12300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" name="TextBox594"/>
          <p:cNvSpPr>
            <a:spLocks noGrp="1"/>
          </p:cNvSpPr>
          <p:nvPr>
            <p:ph/>
          </p:nvPr>
        </p:nvSpPr>
        <p:spPr>
          <a:xfrm>
            <a:off x="7739853" y="4678677"/>
            <a:ext cx="126060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BBC008  </a:t>
            </a:r>
          </a:p>
        </p:txBody>
      </p:sp>
      <p:cxnSp>
        <p:nvCxnSpPr>
          <p:cNvPr id="596" name="Line595"/>
          <p:cNvCxnSpPr/>
          <p:nvPr/>
        </p:nvCxnSpPr>
        <p:spPr>
          <a:xfrm>
            <a:off x="7739853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Line596"/>
          <p:cNvCxnSpPr/>
          <p:nvPr/>
        </p:nvCxnSpPr>
        <p:spPr>
          <a:xfrm>
            <a:off x="9000453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Line597"/>
          <p:cNvCxnSpPr/>
          <p:nvPr/>
        </p:nvCxnSpPr>
        <p:spPr>
          <a:xfrm>
            <a:off x="7739853" y="467867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Line598"/>
          <p:cNvCxnSpPr/>
          <p:nvPr/>
        </p:nvCxnSpPr>
        <p:spPr>
          <a:xfrm>
            <a:off x="7739853" y="5117397"/>
            <a:ext cx="126060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TextBox599"/>
          <p:cNvSpPr>
            <a:spLocks noGrp="1"/>
          </p:cNvSpPr>
          <p:nvPr>
            <p:ph/>
          </p:nvPr>
        </p:nvSpPr>
        <p:spPr>
          <a:xfrm>
            <a:off x="8997775" y="4678677"/>
            <a:ext cx="3813166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Baseball cap Chicago Bulls</a:t>
            </a:r>
          </a:p>
        </p:txBody>
      </p:sp>
      <p:cxnSp>
        <p:nvCxnSpPr>
          <p:cNvPr id="601" name="Line600"/>
          <p:cNvCxnSpPr/>
          <p:nvPr/>
        </p:nvCxnSpPr>
        <p:spPr>
          <a:xfrm>
            <a:off x="8997775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Line601"/>
          <p:cNvCxnSpPr/>
          <p:nvPr/>
        </p:nvCxnSpPr>
        <p:spPr>
          <a:xfrm>
            <a:off x="12810940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Line602"/>
          <p:cNvCxnSpPr/>
          <p:nvPr/>
        </p:nvCxnSpPr>
        <p:spPr>
          <a:xfrm>
            <a:off x="8997775" y="467867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Line603"/>
          <p:cNvCxnSpPr/>
          <p:nvPr/>
        </p:nvCxnSpPr>
        <p:spPr>
          <a:xfrm>
            <a:off x="8997775" y="5117397"/>
            <a:ext cx="3813166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5" name="TextBox604"/>
          <p:cNvSpPr>
            <a:spLocks noGrp="1"/>
          </p:cNvSpPr>
          <p:nvPr>
            <p:ph/>
          </p:nvPr>
        </p:nvSpPr>
        <p:spPr>
          <a:xfrm>
            <a:off x="12810940" y="4678677"/>
            <a:ext cx="1260481" cy="43872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5,95</a:t>
            </a:r>
          </a:p>
        </p:txBody>
      </p:sp>
      <p:cxnSp>
        <p:nvCxnSpPr>
          <p:cNvPr id="606" name="Line605"/>
          <p:cNvCxnSpPr/>
          <p:nvPr/>
        </p:nvCxnSpPr>
        <p:spPr>
          <a:xfrm>
            <a:off x="12810940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Line606"/>
          <p:cNvCxnSpPr/>
          <p:nvPr/>
        </p:nvCxnSpPr>
        <p:spPr>
          <a:xfrm>
            <a:off x="14071420" y="4678677"/>
            <a:ext cx="0" cy="438721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Line607"/>
          <p:cNvCxnSpPr/>
          <p:nvPr/>
        </p:nvCxnSpPr>
        <p:spPr>
          <a:xfrm>
            <a:off x="12810940" y="467867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Line608"/>
          <p:cNvCxnSpPr/>
          <p:nvPr/>
        </p:nvCxnSpPr>
        <p:spPr>
          <a:xfrm>
            <a:off x="12810940" y="5117397"/>
            <a:ext cx="1260481" cy="0"/>
          </a:xfrm>
          <a:prstGeom prst="line">
            <a:avLst/>
          </a:prstGeom>
          <a:ln w="12000">
            <a:solidFill>
              <a:srgbClr val="93E3E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4" descr="Picture6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8248205"/>
            <a:ext cx="15240001" cy="322772"/>
          </a:xfrm>
          <a:prstGeom prst="rect">
            <a:avLst/>
          </a:prstGeom>
          <a:noFill/>
        </p:spPr>
      </p:pic>
      <p:sp>
        <p:nvSpPr>
          <p:cNvPr id="611" name="TextBox610"/>
          <p:cNvSpPr>
            <a:spLocks noGrp="1"/>
          </p:cNvSpPr>
          <p:nvPr>
            <p:ph/>
          </p:nvPr>
        </p:nvSpPr>
        <p:spPr>
          <a:xfrm>
            <a:off x="60000" y="8248205"/>
            <a:ext cx="15240001" cy="322801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MyBusinssCatalog Demo</a:t>
            </a:r>
          </a:p>
        </p:txBody>
      </p:sp>
      <p:sp>
        <p:nvSpPr>
          <p:cNvPr id="612" name="TextBox611"/>
          <p:cNvSpPr>
            <a:spLocks noGrp="1"/>
          </p:cNvSpPr>
          <p:nvPr>
            <p:ph/>
          </p:nvPr>
        </p:nvSpPr>
        <p:spPr>
          <a:xfrm>
            <a:off x="7491779" y="8248205"/>
            <a:ext cx="7789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Page 2/5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Picture4" descr="Picture6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60000"/>
            <a:ext cx="15240001" cy="331843"/>
          </a:xfrm>
          <a:prstGeom prst="rect">
            <a:avLst/>
          </a:prstGeom>
          <a:noFill/>
        </p:spPr>
      </p:pic>
      <p:sp>
        <p:nvSpPr>
          <p:cNvPr id="614" name="TextBox613"/>
          <p:cNvSpPr>
            <a:spLocks noGrp="1"/>
          </p:cNvSpPr>
          <p:nvPr>
            <p:ph/>
          </p:nvPr>
        </p:nvSpPr>
        <p:spPr>
          <a:xfrm>
            <a:off x="1033894" y="60000"/>
            <a:ext cx="14224921" cy="33184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T-Shirts</a:t>
            </a:r>
          </a:p>
        </p:txBody>
      </p:sp>
      <p:pic>
        <p:nvPicPr>
          <p:cNvPr id="2" name="Picture4" descr="Picture6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63800"/>
            <a:ext cx="3765001" cy="3816001"/>
          </a:xfrm>
          <a:prstGeom prst="rect">
            <a:avLst/>
          </a:prstGeom>
          <a:noFill/>
        </p:spPr>
      </p:pic>
      <p:sp>
        <p:nvSpPr>
          <p:cNvPr id="616" name="TextBox615"/>
          <p:cNvSpPr>
            <a:spLocks noGrp="1"/>
          </p:cNvSpPr>
          <p:nvPr>
            <p:ph/>
          </p:nvPr>
        </p:nvSpPr>
        <p:spPr>
          <a:xfrm>
            <a:off x="12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3" name="Picture4" descr="Picture6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00" y="524346"/>
            <a:ext cx="1792441" cy="2375413"/>
          </a:xfrm>
          <a:prstGeom prst="rect">
            <a:avLst/>
          </a:prstGeom>
          <a:noFill/>
        </p:spPr>
      </p:pic>
      <p:sp>
        <p:nvSpPr>
          <p:cNvPr id="618" name="TextBox617"/>
          <p:cNvSpPr>
            <a:spLocks noGrp="1"/>
          </p:cNvSpPr>
          <p:nvPr>
            <p:ph/>
          </p:nvPr>
        </p:nvSpPr>
        <p:spPr>
          <a:xfrm>
            <a:off x="135428" y="487800"/>
            <a:ext cx="1805860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600" b="1" i="0" smtClean="0">
                <a:solidFill>
                  <a:srgbClr val="FF0101"/>
                </a:solidFill>
                <a:latin typeface="Arial"/>
              </a:rPr>
              <a:t>New!</a:t>
            </a:r>
          </a:p>
        </p:txBody>
      </p:sp>
      <p:sp>
        <p:nvSpPr>
          <p:cNvPr id="619" name="TextBox618"/>
          <p:cNvSpPr>
            <a:spLocks noGrp="1"/>
          </p:cNvSpPr>
          <p:nvPr>
            <p:ph/>
          </p:nvPr>
        </p:nvSpPr>
        <p:spPr>
          <a:xfrm>
            <a:off x="15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TS0001  /  Women's T-shirt pink</a:t>
            </a:r>
          </a:p>
        </p:txBody>
      </p:sp>
      <p:sp>
        <p:nvSpPr>
          <p:cNvPr id="620" name="TextBox619"/>
          <p:cNvSpPr>
            <a:spLocks noGrp="1"/>
          </p:cNvSpPr>
          <p:nvPr>
            <p:ph/>
          </p:nvPr>
        </p:nvSpPr>
        <p:spPr>
          <a:xfrm>
            <a:off x="15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790,00 $</a:t>
            </a:r>
          </a:p>
        </p:txBody>
      </p:sp>
      <p:pic>
        <p:nvPicPr>
          <p:cNvPr id="4" name="Picture4" descr="Picture6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2440" y="524346"/>
            <a:ext cx="1792441" cy="2375413"/>
          </a:xfrm>
          <a:prstGeom prst="rect">
            <a:avLst/>
          </a:prstGeom>
          <a:noFill/>
        </p:spPr>
      </p:pic>
      <p:pic>
        <p:nvPicPr>
          <p:cNvPr id="621" name="Picture4" descr="Picture62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63800"/>
            <a:ext cx="3765001" cy="3816001"/>
          </a:xfrm>
          <a:prstGeom prst="rect">
            <a:avLst/>
          </a:prstGeom>
          <a:noFill/>
        </p:spPr>
      </p:pic>
      <p:sp>
        <p:nvSpPr>
          <p:cNvPr id="623" name="TextBox622"/>
          <p:cNvSpPr>
            <a:spLocks noGrp="1"/>
          </p:cNvSpPr>
          <p:nvPr>
            <p:ph/>
          </p:nvPr>
        </p:nvSpPr>
        <p:spPr>
          <a:xfrm>
            <a:off x="394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5" name="Picture4" descr="Picture6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45000" y="524346"/>
            <a:ext cx="3645001" cy="2375413"/>
          </a:xfrm>
          <a:prstGeom prst="rect">
            <a:avLst/>
          </a:prstGeom>
          <a:noFill/>
        </p:spPr>
      </p:pic>
      <p:sp>
        <p:nvSpPr>
          <p:cNvPr id="625" name="TextBox624"/>
          <p:cNvSpPr>
            <a:spLocks noGrp="1"/>
          </p:cNvSpPr>
          <p:nvPr>
            <p:ph/>
          </p:nvPr>
        </p:nvSpPr>
        <p:spPr>
          <a:xfrm>
            <a:off x="398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TS0002  /  T-Shirt SpongeBob SquarePants</a:t>
            </a:r>
          </a:p>
        </p:txBody>
      </p:sp>
      <p:sp>
        <p:nvSpPr>
          <p:cNvPr id="626" name="TextBox625"/>
          <p:cNvSpPr>
            <a:spLocks noGrp="1"/>
          </p:cNvSpPr>
          <p:nvPr>
            <p:ph/>
          </p:nvPr>
        </p:nvSpPr>
        <p:spPr>
          <a:xfrm>
            <a:off x="398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7,99 $</a:t>
            </a:r>
          </a:p>
        </p:txBody>
      </p:sp>
      <p:pic>
        <p:nvPicPr>
          <p:cNvPr id="6" name="Picture4" descr="Picture6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63800"/>
            <a:ext cx="3765001" cy="3816001"/>
          </a:xfrm>
          <a:prstGeom prst="rect">
            <a:avLst/>
          </a:prstGeom>
          <a:noFill/>
        </p:spPr>
      </p:pic>
      <p:sp>
        <p:nvSpPr>
          <p:cNvPr id="628" name="TextBox627"/>
          <p:cNvSpPr>
            <a:spLocks noGrp="1"/>
          </p:cNvSpPr>
          <p:nvPr>
            <p:ph/>
          </p:nvPr>
        </p:nvSpPr>
        <p:spPr>
          <a:xfrm>
            <a:off x="777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7" name="Picture4" descr="Picture62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0000" y="524346"/>
            <a:ext cx="3645001" cy="2375413"/>
          </a:xfrm>
          <a:prstGeom prst="rect">
            <a:avLst/>
          </a:prstGeom>
          <a:noFill/>
        </p:spPr>
      </p:pic>
      <p:sp>
        <p:nvSpPr>
          <p:cNvPr id="630" name="TextBox629"/>
          <p:cNvSpPr>
            <a:spLocks noGrp="1"/>
          </p:cNvSpPr>
          <p:nvPr>
            <p:ph/>
          </p:nvPr>
        </p:nvSpPr>
        <p:spPr>
          <a:xfrm>
            <a:off x="780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TS0003  /  T-Shirt Green</a:t>
            </a:r>
          </a:p>
        </p:txBody>
      </p:sp>
      <p:sp>
        <p:nvSpPr>
          <p:cNvPr id="631" name="TextBox630"/>
          <p:cNvSpPr>
            <a:spLocks noGrp="1"/>
          </p:cNvSpPr>
          <p:nvPr>
            <p:ph/>
          </p:nvPr>
        </p:nvSpPr>
        <p:spPr>
          <a:xfrm>
            <a:off x="780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7,99 $</a:t>
            </a:r>
          </a:p>
        </p:txBody>
      </p:sp>
      <p:pic>
        <p:nvPicPr>
          <p:cNvPr id="8" name="Picture4" descr="Picture6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63800"/>
            <a:ext cx="3765001" cy="3816001"/>
          </a:xfrm>
          <a:prstGeom prst="rect">
            <a:avLst/>
          </a:prstGeom>
          <a:noFill/>
        </p:spPr>
      </p:pic>
      <p:sp>
        <p:nvSpPr>
          <p:cNvPr id="633" name="TextBox632"/>
          <p:cNvSpPr>
            <a:spLocks noGrp="1"/>
          </p:cNvSpPr>
          <p:nvPr>
            <p:ph/>
          </p:nvPr>
        </p:nvSpPr>
        <p:spPr>
          <a:xfrm>
            <a:off x="1159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9" name="Picture4" descr="Picture63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95000" y="524346"/>
            <a:ext cx="3645001" cy="2375413"/>
          </a:xfrm>
          <a:prstGeom prst="rect">
            <a:avLst/>
          </a:prstGeom>
          <a:noFill/>
        </p:spPr>
      </p:pic>
      <p:sp>
        <p:nvSpPr>
          <p:cNvPr id="635" name="TextBox634"/>
          <p:cNvSpPr>
            <a:spLocks noGrp="1"/>
          </p:cNvSpPr>
          <p:nvPr>
            <p:ph/>
          </p:nvPr>
        </p:nvSpPr>
        <p:spPr>
          <a:xfrm>
            <a:off x="1163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TS0004  /  T-Shirt I love NY</a:t>
            </a:r>
          </a:p>
        </p:txBody>
      </p:sp>
      <p:sp>
        <p:nvSpPr>
          <p:cNvPr id="636" name="TextBox635"/>
          <p:cNvSpPr>
            <a:spLocks noGrp="1"/>
          </p:cNvSpPr>
          <p:nvPr>
            <p:ph/>
          </p:nvPr>
        </p:nvSpPr>
        <p:spPr>
          <a:xfrm>
            <a:off x="1163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7,99 $</a:t>
            </a:r>
          </a:p>
        </p:txBody>
      </p:sp>
      <p:pic>
        <p:nvPicPr>
          <p:cNvPr id="10" name="Picture4" descr="Picture6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363800"/>
            <a:ext cx="3765001" cy="3816001"/>
          </a:xfrm>
          <a:prstGeom prst="rect">
            <a:avLst/>
          </a:prstGeom>
          <a:noFill/>
        </p:spPr>
      </p:pic>
      <p:sp>
        <p:nvSpPr>
          <p:cNvPr id="638" name="TextBox637"/>
          <p:cNvSpPr>
            <a:spLocks noGrp="1"/>
          </p:cNvSpPr>
          <p:nvPr>
            <p:ph/>
          </p:nvPr>
        </p:nvSpPr>
        <p:spPr>
          <a:xfrm>
            <a:off x="12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1" name="Picture4" descr="Picture63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000" y="4424346"/>
            <a:ext cx="3645001" cy="2375413"/>
          </a:xfrm>
          <a:prstGeom prst="rect">
            <a:avLst/>
          </a:prstGeom>
          <a:noFill/>
        </p:spPr>
      </p:pic>
      <p:sp>
        <p:nvSpPr>
          <p:cNvPr id="640" name="TextBox639"/>
          <p:cNvSpPr>
            <a:spLocks noGrp="1"/>
          </p:cNvSpPr>
          <p:nvPr>
            <p:ph/>
          </p:nvPr>
        </p:nvSpPr>
        <p:spPr>
          <a:xfrm>
            <a:off x="15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TS0005  /  T-Shirt Online</a:t>
            </a:r>
          </a:p>
        </p:txBody>
      </p:sp>
      <p:sp>
        <p:nvSpPr>
          <p:cNvPr id="641" name="TextBox640"/>
          <p:cNvSpPr>
            <a:spLocks noGrp="1"/>
          </p:cNvSpPr>
          <p:nvPr>
            <p:ph/>
          </p:nvPr>
        </p:nvSpPr>
        <p:spPr>
          <a:xfrm>
            <a:off x="15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7,99 $</a:t>
            </a:r>
          </a:p>
        </p:txBody>
      </p:sp>
      <p:pic>
        <p:nvPicPr>
          <p:cNvPr id="12" name="Picture4" descr="Picture6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363800"/>
            <a:ext cx="3765001" cy="3816001"/>
          </a:xfrm>
          <a:prstGeom prst="rect">
            <a:avLst/>
          </a:prstGeom>
          <a:noFill/>
        </p:spPr>
      </p:pic>
      <p:sp>
        <p:nvSpPr>
          <p:cNvPr id="643" name="TextBox642"/>
          <p:cNvSpPr>
            <a:spLocks noGrp="1"/>
          </p:cNvSpPr>
          <p:nvPr>
            <p:ph/>
          </p:nvPr>
        </p:nvSpPr>
        <p:spPr>
          <a:xfrm>
            <a:off x="394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3" name="Picture4" descr="Picture6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45000" y="4424346"/>
            <a:ext cx="3645001" cy="2375413"/>
          </a:xfrm>
          <a:prstGeom prst="rect">
            <a:avLst/>
          </a:prstGeom>
          <a:noFill/>
        </p:spPr>
      </p:pic>
      <p:sp>
        <p:nvSpPr>
          <p:cNvPr id="645" name="TextBox644"/>
          <p:cNvSpPr>
            <a:spLocks noGrp="1"/>
          </p:cNvSpPr>
          <p:nvPr>
            <p:ph/>
          </p:nvPr>
        </p:nvSpPr>
        <p:spPr>
          <a:xfrm>
            <a:off x="398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TS0006  /  T-Shirt White</a:t>
            </a:r>
          </a:p>
        </p:txBody>
      </p:sp>
      <p:sp>
        <p:nvSpPr>
          <p:cNvPr id="646" name="TextBox645"/>
          <p:cNvSpPr>
            <a:spLocks noGrp="1"/>
          </p:cNvSpPr>
          <p:nvPr>
            <p:ph/>
          </p:nvPr>
        </p:nvSpPr>
        <p:spPr>
          <a:xfrm>
            <a:off x="398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7,99 $</a:t>
            </a:r>
          </a:p>
        </p:txBody>
      </p:sp>
      <p:pic>
        <p:nvPicPr>
          <p:cNvPr id="14" name="Picture4" descr="Picture64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363800"/>
            <a:ext cx="3765001" cy="3816001"/>
          </a:xfrm>
          <a:prstGeom prst="rect">
            <a:avLst/>
          </a:prstGeom>
          <a:noFill/>
        </p:spPr>
      </p:pic>
      <p:sp>
        <p:nvSpPr>
          <p:cNvPr id="648" name="TextBox647"/>
          <p:cNvSpPr>
            <a:spLocks noGrp="1"/>
          </p:cNvSpPr>
          <p:nvPr>
            <p:ph/>
          </p:nvPr>
        </p:nvSpPr>
        <p:spPr>
          <a:xfrm>
            <a:off x="777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5" name="Picture4" descr="Picture64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0000" y="4424346"/>
            <a:ext cx="3645001" cy="2375413"/>
          </a:xfrm>
          <a:prstGeom prst="rect">
            <a:avLst/>
          </a:prstGeom>
          <a:noFill/>
        </p:spPr>
      </p:pic>
      <p:sp>
        <p:nvSpPr>
          <p:cNvPr id="650" name="TextBox649"/>
          <p:cNvSpPr>
            <a:spLocks noGrp="1"/>
          </p:cNvSpPr>
          <p:nvPr>
            <p:ph/>
          </p:nvPr>
        </p:nvSpPr>
        <p:spPr>
          <a:xfrm>
            <a:off x="780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TS0007  /  T-Shirt SuperMan</a:t>
            </a:r>
          </a:p>
        </p:txBody>
      </p:sp>
      <p:sp>
        <p:nvSpPr>
          <p:cNvPr id="651" name="TextBox650"/>
          <p:cNvSpPr>
            <a:spLocks noGrp="1"/>
          </p:cNvSpPr>
          <p:nvPr>
            <p:ph/>
          </p:nvPr>
        </p:nvSpPr>
        <p:spPr>
          <a:xfrm>
            <a:off x="780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7,99 $</a:t>
            </a:r>
          </a:p>
        </p:txBody>
      </p:sp>
      <p:pic>
        <p:nvPicPr>
          <p:cNvPr id="16" name="Picture4" descr="Picture6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363800"/>
            <a:ext cx="3765001" cy="3816001"/>
          </a:xfrm>
          <a:prstGeom prst="rect">
            <a:avLst/>
          </a:prstGeom>
          <a:noFill/>
        </p:spPr>
      </p:pic>
      <p:sp>
        <p:nvSpPr>
          <p:cNvPr id="653" name="TextBox652"/>
          <p:cNvSpPr>
            <a:spLocks noGrp="1"/>
          </p:cNvSpPr>
          <p:nvPr>
            <p:ph/>
          </p:nvPr>
        </p:nvSpPr>
        <p:spPr>
          <a:xfrm>
            <a:off x="1159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7" name="Picture4" descr="Picture65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595000" y="4424346"/>
            <a:ext cx="3645001" cy="2375413"/>
          </a:xfrm>
          <a:prstGeom prst="rect">
            <a:avLst/>
          </a:prstGeom>
          <a:noFill/>
        </p:spPr>
      </p:pic>
      <p:sp>
        <p:nvSpPr>
          <p:cNvPr id="655" name="TextBox654"/>
          <p:cNvSpPr>
            <a:spLocks noGrp="1"/>
          </p:cNvSpPr>
          <p:nvPr>
            <p:ph/>
          </p:nvPr>
        </p:nvSpPr>
        <p:spPr>
          <a:xfrm>
            <a:off x="1163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TS0008  /  T-Shirt Gray</a:t>
            </a:r>
          </a:p>
        </p:txBody>
      </p:sp>
      <p:sp>
        <p:nvSpPr>
          <p:cNvPr id="656" name="TextBox655"/>
          <p:cNvSpPr>
            <a:spLocks noGrp="1"/>
          </p:cNvSpPr>
          <p:nvPr>
            <p:ph/>
          </p:nvPr>
        </p:nvSpPr>
        <p:spPr>
          <a:xfrm>
            <a:off x="1163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7,99 $</a:t>
            </a:r>
          </a:p>
        </p:txBody>
      </p:sp>
      <p:pic>
        <p:nvPicPr>
          <p:cNvPr id="18" name="Picture4" descr="Picture65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8257205"/>
            <a:ext cx="15240001" cy="331801"/>
          </a:xfrm>
          <a:prstGeom prst="rect">
            <a:avLst/>
          </a:prstGeom>
          <a:noFill/>
        </p:spPr>
      </p:pic>
      <p:sp>
        <p:nvSpPr>
          <p:cNvPr id="658" name="TextBox657"/>
          <p:cNvSpPr>
            <a:spLocks noGrp="1"/>
          </p:cNvSpPr>
          <p:nvPr>
            <p:ph/>
          </p:nvPr>
        </p:nvSpPr>
        <p:spPr>
          <a:xfrm>
            <a:off x="99779" y="8257205"/>
            <a:ext cx="79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MyBusinssCatalog Demo</a:t>
            </a:r>
          </a:p>
        </p:txBody>
      </p:sp>
      <p:sp>
        <p:nvSpPr>
          <p:cNvPr id="659" name="TextBox658"/>
          <p:cNvSpPr>
            <a:spLocks noGrp="1"/>
          </p:cNvSpPr>
          <p:nvPr>
            <p:ph/>
          </p:nvPr>
        </p:nvSpPr>
        <p:spPr>
          <a:xfrm>
            <a:off x="8499779" y="8257205"/>
            <a:ext cx="67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Page 3/5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Picture4" descr="Picture6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60000"/>
            <a:ext cx="15240001" cy="331843"/>
          </a:xfrm>
          <a:prstGeom prst="rect">
            <a:avLst/>
          </a:prstGeom>
          <a:noFill/>
        </p:spPr>
      </p:pic>
      <p:sp>
        <p:nvSpPr>
          <p:cNvPr id="661" name="TextBox660"/>
          <p:cNvSpPr>
            <a:spLocks noGrp="1"/>
          </p:cNvSpPr>
          <p:nvPr>
            <p:ph/>
          </p:nvPr>
        </p:nvSpPr>
        <p:spPr>
          <a:xfrm>
            <a:off x="1033894" y="60000"/>
            <a:ext cx="14224921" cy="33184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T-Shirts</a:t>
            </a:r>
          </a:p>
        </p:txBody>
      </p:sp>
      <p:pic>
        <p:nvPicPr>
          <p:cNvPr id="2" name="Picture4" descr="Picture6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63800"/>
            <a:ext cx="3765001" cy="3816001"/>
          </a:xfrm>
          <a:prstGeom prst="rect">
            <a:avLst/>
          </a:prstGeom>
          <a:noFill/>
        </p:spPr>
      </p:pic>
      <p:sp>
        <p:nvSpPr>
          <p:cNvPr id="663" name="TextBox662"/>
          <p:cNvSpPr>
            <a:spLocks noGrp="1"/>
          </p:cNvSpPr>
          <p:nvPr>
            <p:ph/>
          </p:nvPr>
        </p:nvSpPr>
        <p:spPr>
          <a:xfrm>
            <a:off x="12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3" name="Picture4" descr="Picture66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00" y="524346"/>
            <a:ext cx="3645001" cy="2375413"/>
          </a:xfrm>
          <a:prstGeom prst="rect">
            <a:avLst/>
          </a:prstGeom>
          <a:noFill/>
        </p:spPr>
      </p:pic>
      <p:sp>
        <p:nvSpPr>
          <p:cNvPr id="665" name="TextBox664"/>
          <p:cNvSpPr>
            <a:spLocks noGrp="1"/>
          </p:cNvSpPr>
          <p:nvPr>
            <p:ph/>
          </p:nvPr>
        </p:nvSpPr>
        <p:spPr>
          <a:xfrm>
            <a:off x="15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JN001  /  Jeans model JN001 blue</a:t>
            </a:r>
          </a:p>
        </p:txBody>
      </p:sp>
      <p:sp>
        <p:nvSpPr>
          <p:cNvPr id="666" name="TextBox665"/>
          <p:cNvSpPr>
            <a:spLocks noGrp="1"/>
          </p:cNvSpPr>
          <p:nvPr>
            <p:ph/>
          </p:nvPr>
        </p:nvSpPr>
        <p:spPr>
          <a:xfrm>
            <a:off x="15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19,95 $</a:t>
            </a:r>
          </a:p>
        </p:txBody>
      </p:sp>
      <p:pic>
        <p:nvPicPr>
          <p:cNvPr id="4" name="Picture4" descr="Picture66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63800"/>
            <a:ext cx="3765001" cy="3816001"/>
          </a:xfrm>
          <a:prstGeom prst="rect">
            <a:avLst/>
          </a:prstGeom>
          <a:noFill/>
        </p:spPr>
      </p:pic>
      <p:sp>
        <p:nvSpPr>
          <p:cNvPr id="668" name="TextBox667"/>
          <p:cNvSpPr>
            <a:spLocks noGrp="1"/>
          </p:cNvSpPr>
          <p:nvPr>
            <p:ph/>
          </p:nvPr>
        </p:nvSpPr>
        <p:spPr>
          <a:xfrm>
            <a:off x="394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5" name="Picture4" descr="Picture66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5000" y="524346"/>
            <a:ext cx="3645001" cy="2375413"/>
          </a:xfrm>
          <a:prstGeom prst="rect">
            <a:avLst/>
          </a:prstGeom>
          <a:noFill/>
        </p:spPr>
      </p:pic>
      <p:sp>
        <p:nvSpPr>
          <p:cNvPr id="670" name="TextBox669"/>
          <p:cNvSpPr>
            <a:spLocks noGrp="1"/>
          </p:cNvSpPr>
          <p:nvPr>
            <p:ph/>
          </p:nvPr>
        </p:nvSpPr>
        <p:spPr>
          <a:xfrm>
            <a:off x="398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JN002  /  Jeans Gray</a:t>
            </a:r>
          </a:p>
        </p:txBody>
      </p:sp>
      <p:sp>
        <p:nvSpPr>
          <p:cNvPr id="671" name="TextBox670"/>
          <p:cNvSpPr>
            <a:spLocks noGrp="1"/>
          </p:cNvSpPr>
          <p:nvPr>
            <p:ph/>
          </p:nvPr>
        </p:nvSpPr>
        <p:spPr>
          <a:xfrm>
            <a:off x="398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19,95 $</a:t>
            </a:r>
          </a:p>
        </p:txBody>
      </p:sp>
      <p:pic>
        <p:nvPicPr>
          <p:cNvPr id="6" name="Picture4" descr="Picture6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63800"/>
            <a:ext cx="3765001" cy="3816001"/>
          </a:xfrm>
          <a:prstGeom prst="rect">
            <a:avLst/>
          </a:prstGeom>
          <a:noFill/>
        </p:spPr>
      </p:pic>
      <p:sp>
        <p:nvSpPr>
          <p:cNvPr id="673" name="TextBox672"/>
          <p:cNvSpPr>
            <a:spLocks noGrp="1"/>
          </p:cNvSpPr>
          <p:nvPr>
            <p:ph/>
          </p:nvPr>
        </p:nvSpPr>
        <p:spPr>
          <a:xfrm>
            <a:off x="777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7" name="Picture4" descr="Picture67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0000" y="524346"/>
            <a:ext cx="1792441" cy="2375413"/>
          </a:xfrm>
          <a:prstGeom prst="rect">
            <a:avLst/>
          </a:prstGeom>
          <a:noFill/>
        </p:spPr>
      </p:pic>
      <p:sp>
        <p:nvSpPr>
          <p:cNvPr id="675" name="TextBox674"/>
          <p:cNvSpPr>
            <a:spLocks noGrp="1"/>
          </p:cNvSpPr>
          <p:nvPr>
            <p:ph/>
          </p:nvPr>
        </p:nvSpPr>
        <p:spPr>
          <a:xfrm>
            <a:off x="780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JN003  /  Real True Women's Jeans</a:t>
            </a:r>
          </a:p>
        </p:txBody>
      </p:sp>
      <p:sp>
        <p:nvSpPr>
          <p:cNvPr id="676" name="TextBox675"/>
          <p:cNvSpPr>
            <a:spLocks noGrp="1"/>
          </p:cNvSpPr>
          <p:nvPr>
            <p:ph/>
          </p:nvPr>
        </p:nvSpPr>
        <p:spPr>
          <a:xfrm>
            <a:off x="780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0,00 $</a:t>
            </a:r>
          </a:p>
        </p:txBody>
      </p:sp>
      <p:pic>
        <p:nvPicPr>
          <p:cNvPr id="8" name="Picture4" descr="Picture67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22440" y="524346"/>
            <a:ext cx="1792441" cy="2375413"/>
          </a:xfrm>
          <a:prstGeom prst="rect">
            <a:avLst/>
          </a:prstGeom>
          <a:noFill/>
        </p:spPr>
      </p:pic>
      <p:pic>
        <p:nvPicPr>
          <p:cNvPr id="677" name="Picture4" descr="Picture6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63800"/>
            <a:ext cx="3765001" cy="3816001"/>
          </a:xfrm>
          <a:prstGeom prst="rect">
            <a:avLst/>
          </a:prstGeom>
          <a:noFill/>
        </p:spPr>
      </p:pic>
      <p:sp>
        <p:nvSpPr>
          <p:cNvPr id="679" name="TextBox678"/>
          <p:cNvSpPr>
            <a:spLocks noGrp="1"/>
          </p:cNvSpPr>
          <p:nvPr>
            <p:ph/>
          </p:nvPr>
        </p:nvSpPr>
        <p:spPr>
          <a:xfrm>
            <a:off x="1159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9" name="Picture4" descr="Picture68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95000" y="524346"/>
            <a:ext cx="3645001" cy="2375413"/>
          </a:xfrm>
          <a:prstGeom prst="rect">
            <a:avLst/>
          </a:prstGeom>
          <a:noFill/>
        </p:spPr>
      </p:pic>
      <p:sp>
        <p:nvSpPr>
          <p:cNvPr id="681" name="TextBox680"/>
          <p:cNvSpPr>
            <a:spLocks noGrp="1"/>
          </p:cNvSpPr>
          <p:nvPr>
            <p:ph/>
          </p:nvPr>
        </p:nvSpPr>
        <p:spPr>
          <a:xfrm>
            <a:off x="11610428" y="487800"/>
            <a:ext cx="1805860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600" b="1" i="0" smtClean="0">
                <a:solidFill>
                  <a:srgbClr val="FF0101"/>
                </a:solidFill>
                <a:latin typeface="Arial"/>
              </a:rPr>
              <a:t>New!</a:t>
            </a:r>
          </a:p>
        </p:txBody>
      </p:sp>
      <p:sp>
        <p:nvSpPr>
          <p:cNvPr id="682" name="TextBox681"/>
          <p:cNvSpPr>
            <a:spLocks noGrp="1"/>
          </p:cNvSpPr>
          <p:nvPr>
            <p:ph/>
          </p:nvPr>
        </p:nvSpPr>
        <p:spPr>
          <a:xfrm>
            <a:off x="1163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JN004  /  Painted Jeans</a:t>
            </a:r>
          </a:p>
        </p:txBody>
      </p:sp>
      <p:sp>
        <p:nvSpPr>
          <p:cNvPr id="683" name="TextBox682"/>
          <p:cNvSpPr>
            <a:spLocks noGrp="1"/>
          </p:cNvSpPr>
          <p:nvPr>
            <p:ph/>
          </p:nvPr>
        </p:nvSpPr>
        <p:spPr>
          <a:xfrm>
            <a:off x="1163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14,95 $</a:t>
            </a:r>
          </a:p>
        </p:txBody>
      </p:sp>
      <p:pic>
        <p:nvPicPr>
          <p:cNvPr id="10" name="Picture4" descr="Picture68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363800"/>
            <a:ext cx="3765001" cy="3816001"/>
          </a:xfrm>
          <a:prstGeom prst="rect">
            <a:avLst/>
          </a:prstGeom>
          <a:noFill/>
        </p:spPr>
      </p:pic>
      <p:sp>
        <p:nvSpPr>
          <p:cNvPr id="685" name="TextBox684"/>
          <p:cNvSpPr>
            <a:spLocks noGrp="1"/>
          </p:cNvSpPr>
          <p:nvPr>
            <p:ph/>
          </p:nvPr>
        </p:nvSpPr>
        <p:spPr>
          <a:xfrm>
            <a:off x="12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1" name="Picture4" descr="Picture68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0000" y="4424346"/>
            <a:ext cx="3645001" cy="2375413"/>
          </a:xfrm>
          <a:prstGeom prst="rect">
            <a:avLst/>
          </a:prstGeom>
          <a:noFill/>
        </p:spPr>
      </p:pic>
      <p:sp>
        <p:nvSpPr>
          <p:cNvPr id="687" name="TextBox686"/>
          <p:cNvSpPr>
            <a:spLocks noGrp="1"/>
          </p:cNvSpPr>
          <p:nvPr>
            <p:ph/>
          </p:nvPr>
        </p:nvSpPr>
        <p:spPr>
          <a:xfrm>
            <a:off x="15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JN005  /  Jeans model JN005 Blue</a:t>
            </a:r>
          </a:p>
        </p:txBody>
      </p:sp>
      <p:sp>
        <p:nvSpPr>
          <p:cNvPr id="688" name="TextBox687"/>
          <p:cNvSpPr>
            <a:spLocks noGrp="1"/>
          </p:cNvSpPr>
          <p:nvPr>
            <p:ph/>
          </p:nvPr>
        </p:nvSpPr>
        <p:spPr>
          <a:xfrm>
            <a:off x="15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22,95 $</a:t>
            </a:r>
          </a:p>
        </p:txBody>
      </p:sp>
      <p:pic>
        <p:nvPicPr>
          <p:cNvPr id="12" name="Picture4" descr="Picture68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363800"/>
            <a:ext cx="3765001" cy="3816001"/>
          </a:xfrm>
          <a:prstGeom prst="rect">
            <a:avLst/>
          </a:prstGeom>
          <a:noFill/>
        </p:spPr>
      </p:pic>
      <p:sp>
        <p:nvSpPr>
          <p:cNvPr id="690" name="TextBox689"/>
          <p:cNvSpPr>
            <a:spLocks noGrp="1"/>
          </p:cNvSpPr>
          <p:nvPr>
            <p:ph/>
          </p:nvPr>
        </p:nvSpPr>
        <p:spPr>
          <a:xfrm>
            <a:off x="394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3" name="Picture4" descr="Picture69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45000" y="4424346"/>
            <a:ext cx="3645001" cy="2375413"/>
          </a:xfrm>
          <a:prstGeom prst="rect">
            <a:avLst/>
          </a:prstGeom>
          <a:noFill/>
        </p:spPr>
      </p:pic>
      <p:sp>
        <p:nvSpPr>
          <p:cNvPr id="692" name="TextBox691"/>
          <p:cNvSpPr>
            <a:spLocks noGrp="1"/>
          </p:cNvSpPr>
          <p:nvPr>
            <p:ph/>
          </p:nvPr>
        </p:nvSpPr>
        <p:spPr>
          <a:xfrm>
            <a:off x="398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JN006  /  Jeans model JN006 Dark Blue</a:t>
            </a:r>
          </a:p>
        </p:txBody>
      </p:sp>
      <p:sp>
        <p:nvSpPr>
          <p:cNvPr id="693" name="TextBox692"/>
          <p:cNvSpPr>
            <a:spLocks noGrp="1"/>
          </p:cNvSpPr>
          <p:nvPr>
            <p:ph/>
          </p:nvPr>
        </p:nvSpPr>
        <p:spPr>
          <a:xfrm>
            <a:off x="398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22,95 $</a:t>
            </a:r>
          </a:p>
        </p:txBody>
      </p:sp>
      <p:pic>
        <p:nvPicPr>
          <p:cNvPr id="14" name="Picture4" descr="Picture69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363800"/>
            <a:ext cx="3765001" cy="3816001"/>
          </a:xfrm>
          <a:prstGeom prst="rect">
            <a:avLst/>
          </a:prstGeom>
          <a:noFill/>
        </p:spPr>
      </p:pic>
      <p:sp>
        <p:nvSpPr>
          <p:cNvPr id="695" name="TextBox694"/>
          <p:cNvSpPr>
            <a:spLocks noGrp="1"/>
          </p:cNvSpPr>
          <p:nvPr>
            <p:ph/>
          </p:nvPr>
        </p:nvSpPr>
        <p:spPr>
          <a:xfrm>
            <a:off x="777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5" name="Picture4" descr="Picture69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70000" y="4424346"/>
            <a:ext cx="3645001" cy="2375413"/>
          </a:xfrm>
          <a:prstGeom prst="rect">
            <a:avLst/>
          </a:prstGeom>
          <a:noFill/>
        </p:spPr>
      </p:pic>
      <p:sp>
        <p:nvSpPr>
          <p:cNvPr id="697" name="TextBox696"/>
          <p:cNvSpPr>
            <a:spLocks noGrp="1"/>
          </p:cNvSpPr>
          <p:nvPr>
            <p:ph/>
          </p:nvPr>
        </p:nvSpPr>
        <p:spPr>
          <a:xfrm>
            <a:off x="780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JN007  /  Jeans model JN007 Blue</a:t>
            </a:r>
          </a:p>
        </p:txBody>
      </p:sp>
      <p:sp>
        <p:nvSpPr>
          <p:cNvPr id="698" name="TextBox697"/>
          <p:cNvSpPr>
            <a:spLocks noGrp="1"/>
          </p:cNvSpPr>
          <p:nvPr>
            <p:ph/>
          </p:nvPr>
        </p:nvSpPr>
        <p:spPr>
          <a:xfrm>
            <a:off x="780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11,95 $</a:t>
            </a:r>
          </a:p>
        </p:txBody>
      </p:sp>
      <p:pic>
        <p:nvPicPr>
          <p:cNvPr id="16" name="Picture4" descr="Picture69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363800"/>
            <a:ext cx="3765001" cy="3816001"/>
          </a:xfrm>
          <a:prstGeom prst="rect">
            <a:avLst/>
          </a:prstGeom>
          <a:noFill/>
        </p:spPr>
      </p:pic>
      <p:sp>
        <p:nvSpPr>
          <p:cNvPr id="700" name="TextBox699"/>
          <p:cNvSpPr>
            <a:spLocks noGrp="1"/>
          </p:cNvSpPr>
          <p:nvPr>
            <p:ph/>
          </p:nvPr>
        </p:nvSpPr>
        <p:spPr>
          <a:xfrm>
            <a:off x="1159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7" name="Picture4" descr="Picture70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595000" y="4424346"/>
            <a:ext cx="3645001" cy="2375413"/>
          </a:xfrm>
          <a:prstGeom prst="rect">
            <a:avLst/>
          </a:prstGeom>
          <a:noFill/>
        </p:spPr>
      </p:pic>
      <p:sp>
        <p:nvSpPr>
          <p:cNvPr id="702" name="TextBox701"/>
          <p:cNvSpPr>
            <a:spLocks noGrp="1"/>
          </p:cNvSpPr>
          <p:nvPr>
            <p:ph/>
          </p:nvPr>
        </p:nvSpPr>
        <p:spPr>
          <a:xfrm>
            <a:off x="1163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JN008  /  Jeans model JN001 Black</a:t>
            </a:r>
          </a:p>
        </p:txBody>
      </p:sp>
      <p:sp>
        <p:nvSpPr>
          <p:cNvPr id="703" name="TextBox702"/>
          <p:cNvSpPr>
            <a:spLocks noGrp="1"/>
          </p:cNvSpPr>
          <p:nvPr>
            <p:ph/>
          </p:nvPr>
        </p:nvSpPr>
        <p:spPr>
          <a:xfrm>
            <a:off x="1163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14,95 $</a:t>
            </a:r>
          </a:p>
        </p:txBody>
      </p:sp>
      <p:pic>
        <p:nvPicPr>
          <p:cNvPr id="18" name="Picture4" descr="Picture70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8257205"/>
            <a:ext cx="15240001" cy="331801"/>
          </a:xfrm>
          <a:prstGeom prst="rect">
            <a:avLst/>
          </a:prstGeom>
          <a:noFill/>
        </p:spPr>
      </p:pic>
      <p:sp>
        <p:nvSpPr>
          <p:cNvPr id="705" name="TextBox704"/>
          <p:cNvSpPr>
            <a:spLocks noGrp="1"/>
          </p:cNvSpPr>
          <p:nvPr>
            <p:ph/>
          </p:nvPr>
        </p:nvSpPr>
        <p:spPr>
          <a:xfrm>
            <a:off x="99779" y="8257205"/>
            <a:ext cx="79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MyBusinssCatalog Demo</a:t>
            </a:r>
          </a:p>
        </p:txBody>
      </p:sp>
      <p:sp>
        <p:nvSpPr>
          <p:cNvPr id="706" name="TextBox705"/>
          <p:cNvSpPr>
            <a:spLocks noGrp="1"/>
          </p:cNvSpPr>
          <p:nvPr>
            <p:ph/>
          </p:nvPr>
        </p:nvSpPr>
        <p:spPr>
          <a:xfrm>
            <a:off x="8499779" y="8257205"/>
            <a:ext cx="67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Page 4/5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Picture4" descr="Picture7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60000"/>
            <a:ext cx="15240001" cy="331843"/>
          </a:xfrm>
          <a:prstGeom prst="rect">
            <a:avLst/>
          </a:prstGeom>
          <a:noFill/>
        </p:spPr>
      </p:pic>
      <p:sp>
        <p:nvSpPr>
          <p:cNvPr id="708" name="TextBox707"/>
          <p:cNvSpPr>
            <a:spLocks noGrp="1"/>
          </p:cNvSpPr>
          <p:nvPr>
            <p:ph/>
          </p:nvPr>
        </p:nvSpPr>
        <p:spPr>
          <a:xfrm>
            <a:off x="1033894" y="60000"/>
            <a:ext cx="14224921" cy="33184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1" i="0" smtClean="0">
                <a:solidFill>
                  <a:srgbClr val="134B4B"/>
                </a:solidFill>
                <a:latin typeface="Arial"/>
              </a:rPr>
              <a:t>Jeans</a:t>
            </a:r>
          </a:p>
        </p:txBody>
      </p:sp>
      <p:pic>
        <p:nvPicPr>
          <p:cNvPr id="2" name="Picture4" descr="Picture70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63800"/>
            <a:ext cx="3765001" cy="3816001"/>
          </a:xfrm>
          <a:prstGeom prst="rect">
            <a:avLst/>
          </a:prstGeom>
          <a:noFill/>
        </p:spPr>
      </p:pic>
      <p:sp>
        <p:nvSpPr>
          <p:cNvPr id="710" name="TextBox709"/>
          <p:cNvSpPr>
            <a:spLocks noGrp="1"/>
          </p:cNvSpPr>
          <p:nvPr>
            <p:ph/>
          </p:nvPr>
        </p:nvSpPr>
        <p:spPr>
          <a:xfrm>
            <a:off x="12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3" name="Picture4" descr="Picture7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000" y="524346"/>
            <a:ext cx="3645001" cy="2375413"/>
          </a:xfrm>
          <a:prstGeom prst="rect">
            <a:avLst/>
          </a:prstGeom>
          <a:noFill/>
        </p:spPr>
      </p:pic>
      <p:sp>
        <p:nvSpPr>
          <p:cNvPr id="712" name="TextBox711"/>
          <p:cNvSpPr>
            <a:spLocks noGrp="1"/>
          </p:cNvSpPr>
          <p:nvPr>
            <p:ph/>
          </p:nvPr>
        </p:nvSpPr>
        <p:spPr>
          <a:xfrm>
            <a:off x="15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BBC001  /  Baseball cap Black Horse italiana)</a:t>
            </a:r>
          </a:p>
        </p:txBody>
      </p:sp>
      <p:sp>
        <p:nvSpPr>
          <p:cNvPr id="713" name="TextBox712"/>
          <p:cNvSpPr>
            <a:spLocks noGrp="1"/>
          </p:cNvSpPr>
          <p:nvPr>
            <p:ph/>
          </p:nvPr>
        </p:nvSpPr>
        <p:spPr>
          <a:xfrm>
            <a:off x="15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5,95 $</a:t>
            </a:r>
          </a:p>
        </p:txBody>
      </p:sp>
      <p:pic>
        <p:nvPicPr>
          <p:cNvPr id="4" name="Picture4" descr="Picture7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63800"/>
            <a:ext cx="3765001" cy="3816001"/>
          </a:xfrm>
          <a:prstGeom prst="rect">
            <a:avLst/>
          </a:prstGeom>
          <a:noFill/>
        </p:spPr>
      </p:pic>
      <p:sp>
        <p:nvSpPr>
          <p:cNvPr id="715" name="TextBox714"/>
          <p:cNvSpPr>
            <a:spLocks noGrp="1"/>
          </p:cNvSpPr>
          <p:nvPr>
            <p:ph/>
          </p:nvPr>
        </p:nvSpPr>
        <p:spPr>
          <a:xfrm>
            <a:off x="394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5" name="Picture4" descr="Picture7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5000" y="524346"/>
            <a:ext cx="3645001" cy="2375413"/>
          </a:xfrm>
          <a:prstGeom prst="rect">
            <a:avLst/>
          </a:prstGeom>
          <a:noFill/>
        </p:spPr>
      </p:pic>
      <p:sp>
        <p:nvSpPr>
          <p:cNvPr id="717" name="TextBox716"/>
          <p:cNvSpPr>
            <a:spLocks noGrp="1"/>
          </p:cNvSpPr>
          <p:nvPr>
            <p:ph/>
          </p:nvPr>
        </p:nvSpPr>
        <p:spPr>
          <a:xfrm>
            <a:off x="398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BBC002  /  Baseball cap NY Black</a:t>
            </a:r>
          </a:p>
        </p:txBody>
      </p:sp>
      <p:sp>
        <p:nvSpPr>
          <p:cNvPr id="718" name="TextBox717"/>
          <p:cNvSpPr>
            <a:spLocks noGrp="1"/>
          </p:cNvSpPr>
          <p:nvPr>
            <p:ph/>
          </p:nvPr>
        </p:nvSpPr>
        <p:spPr>
          <a:xfrm>
            <a:off x="398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5,95 $</a:t>
            </a:r>
          </a:p>
        </p:txBody>
      </p:sp>
      <p:pic>
        <p:nvPicPr>
          <p:cNvPr id="6" name="Picture4" descr="Picture7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63800"/>
            <a:ext cx="3765001" cy="3816001"/>
          </a:xfrm>
          <a:prstGeom prst="rect">
            <a:avLst/>
          </a:prstGeom>
          <a:noFill/>
        </p:spPr>
      </p:pic>
      <p:sp>
        <p:nvSpPr>
          <p:cNvPr id="720" name="TextBox719"/>
          <p:cNvSpPr>
            <a:spLocks noGrp="1"/>
          </p:cNvSpPr>
          <p:nvPr>
            <p:ph/>
          </p:nvPr>
        </p:nvSpPr>
        <p:spPr>
          <a:xfrm>
            <a:off x="7770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7" name="Picture4" descr="Picture7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0000" y="524346"/>
            <a:ext cx="3645001" cy="2375413"/>
          </a:xfrm>
          <a:prstGeom prst="rect">
            <a:avLst/>
          </a:prstGeom>
          <a:noFill/>
        </p:spPr>
      </p:pic>
      <p:sp>
        <p:nvSpPr>
          <p:cNvPr id="722" name="TextBox721"/>
          <p:cNvSpPr>
            <a:spLocks noGrp="1"/>
          </p:cNvSpPr>
          <p:nvPr>
            <p:ph/>
          </p:nvPr>
        </p:nvSpPr>
        <p:spPr>
          <a:xfrm>
            <a:off x="7806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BBC003  /  Baseball cap Everlast</a:t>
            </a:r>
          </a:p>
        </p:txBody>
      </p:sp>
      <p:sp>
        <p:nvSpPr>
          <p:cNvPr id="723" name="TextBox722"/>
          <p:cNvSpPr>
            <a:spLocks noGrp="1"/>
          </p:cNvSpPr>
          <p:nvPr>
            <p:ph/>
          </p:nvPr>
        </p:nvSpPr>
        <p:spPr>
          <a:xfrm>
            <a:off x="7806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5,95 $</a:t>
            </a:r>
          </a:p>
        </p:txBody>
      </p:sp>
      <p:pic>
        <p:nvPicPr>
          <p:cNvPr id="8" name="Picture4" descr="Picture7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63800"/>
            <a:ext cx="3765001" cy="3816001"/>
          </a:xfrm>
          <a:prstGeom prst="rect">
            <a:avLst/>
          </a:prstGeom>
          <a:noFill/>
        </p:spPr>
      </p:pic>
      <p:sp>
        <p:nvSpPr>
          <p:cNvPr id="725" name="TextBox724"/>
          <p:cNvSpPr>
            <a:spLocks noGrp="1"/>
          </p:cNvSpPr>
          <p:nvPr>
            <p:ph/>
          </p:nvPr>
        </p:nvSpPr>
        <p:spPr>
          <a:xfrm>
            <a:off x="11595000" y="30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9" name="Picture4" descr="Picture7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595000" y="524346"/>
            <a:ext cx="3645001" cy="2375413"/>
          </a:xfrm>
          <a:prstGeom prst="rect">
            <a:avLst/>
          </a:prstGeom>
          <a:noFill/>
        </p:spPr>
      </p:pic>
      <p:sp>
        <p:nvSpPr>
          <p:cNvPr id="727" name="TextBox726"/>
          <p:cNvSpPr>
            <a:spLocks noGrp="1"/>
          </p:cNvSpPr>
          <p:nvPr>
            <p:ph/>
          </p:nvPr>
        </p:nvSpPr>
        <p:spPr>
          <a:xfrm>
            <a:off x="11631000" y="34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BBC004  /  Baseball cap NY Red</a:t>
            </a:r>
          </a:p>
        </p:txBody>
      </p:sp>
      <p:sp>
        <p:nvSpPr>
          <p:cNvPr id="728" name="TextBox727"/>
          <p:cNvSpPr>
            <a:spLocks noGrp="1"/>
          </p:cNvSpPr>
          <p:nvPr>
            <p:ph/>
          </p:nvPr>
        </p:nvSpPr>
        <p:spPr>
          <a:xfrm>
            <a:off x="11631000" y="30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5,95 $</a:t>
            </a:r>
          </a:p>
        </p:txBody>
      </p:sp>
      <p:pic>
        <p:nvPicPr>
          <p:cNvPr id="10" name="Picture4" descr="Picture72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0" y="4363800"/>
            <a:ext cx="3765001" cy="3816001"/>
          </a:xfrm>
          <a:prstGeom prst="rect">
            <a:avLst/>
          </a:prstGeom>
          <a:noFill/>
        </p:spPr>
      </p:pic>
      <p:sp>
        <p:nvSpPr>
          <p:cNvPr id="730" name="TextBox729"/>
          <p:cNvSpPr>
            <a:spLocks noGrp="1"/>
          </p:cNvSpPr>
          <p:nvPr>
            <p:ph/>
          </p:nvPr>
        </p:nvSpPr>
        <p:spPr>
          <a:xfrm>
            <a:off x="12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1" name="Picture4" descr="Picture73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0000" y="4424346"/>
            <a:ext cx="3645001" cy="2375413"/>
          </a:xfrm>
          <a:prstGeom prst="rect">
            <a:avLst/>
          </a:prstGeom>
          <a:noFill/>
        </p:spPr>
      </p:pic>
      <p:sp>
        <p:nvSpPr>
          <p:cNvPr id="732" name="TextBox731"/>
          <p:cNvSpPr>
            <a:spLocks noGrp="1"/>
          </p:cNvSpPr>
          <p:nvPr>
            <p:ph/>
          </p:nvPr>
        </p:nvSpPr>
        <p:spPr>
          <a:xfrm>
            <a:off x="15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BBC005  /  Baseball cap Ukranian Edition</a:t>
            </a:r>
          </a:p>
        </p:txBody>
      </p:sp>
      <p:sp>
        <p:nvSpPr>
          <p:cNvPr id="733" name="TextBox732"/>
          <p:cNvSpPr>
            <a:spLocks noGrp="1"/>
          </p:cNvSpPr>
          <p:nvPr>
            <p:ph/>
          </p:nvPr>
        </p:nvSpPr>
        <p:spPr>
          <a:xfrm>
            <a:off x="15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5,95 $</a:t>
            </a:r>
          </a:p>
        </p:txBody>
      </p:sp>
      <p:pic>
        <p:nvPicPr>
          <p:cNvPr id="12" name="Picture4" descr="Picture7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5000" y="4363800"/>
            <a:ext cx="3765001" cy="3816001"/>
          </a:xfrm>
          <a:prstGeom prst="rect">
            <a:avLst/>
          </a:prstGeom>
          <a:noFill/>
        </p:spPr>
      </p:pic>
      <p:sp>
        <p:nvSpPr>
          <p:cNvPr id="735" name="TextBox734"/>
          <p:cNvSpPr>
            <a:spLocks noGrp="1"/>
          </p:cNvSpPr>
          <p:nvPr>
            <p:ph/>
          </p:nvPr>
        </p:nvSpPr>
        <p:spPr>
          <a:xfrm>
            <a:off x="394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3" name="Picture4" descr="Picture73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45000" y="4424346"/>
            <a:ext cx="3645001" cy="2375413"/>
          </a:xfrm>
          <a:prstGeom prst="rect">
            <a:avLst/>
          </a:prstGeom>
          <a:noFill/>
        </p:spPr>
      </p:pic>
      <p:sp>
        <p:nvSpPr>
          <p:cNvPr id="737" name="TextBox736"/>
          <p:cNvSpPr>
            <a:spLocks noGrp="1"/>
          </p:cNvSpPr>
          <p:nvPr>
            <p:ph/>
          </p:nvPr>
        </p:nvSpPr>
        <p:spPr>
          <a:xfrm>
            <a:off x="398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BBC006  /  Baseball cap Indian Motorcycle</a:t>
            </a:r>
          </a:p>
        </p:txBody>
      </p:sp>
      <p:sp>
        <p:nvSpPr>
          <p:cNvPr id="738" name="TextBox737"/>
          <p:cNvSpPr>
            <a:spLocks noGrp="1"/>
          </p:cNvSpPr>
          <p:nvPr>
            <p:ph/>
          </p:nvPr>
        </p:nvSpPr>
        <p:spPr>
          <a:xfrm>
            <a:off x="398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5,95 $</a:t>
            </a:r>
          </a:p>
        </p:txBody>
      </p:sp>
      <p:pic>
        <p:nvPicPr>
          <p:cNvPr id="14" name="Picture4" descr="Picture7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0000" y="4363800"/>
            <a:ext cx="3765001" cy="3816001"/>
          </a:xfrm>
          <a:prstGeom prst="rect">
            <a:avLst/>
          </a:prstGeom>
          <a:noFill/>
        </p:spPr>
      </p:pic>
      <p:sp>
        <p:nvSpPr>
          <p:cNvPr id="740" name="TextBox739"/>
          <p:cNvSpPr>
            <a:spLocks noGrp="1"/>
          </p:cNvSpPr>
          <p:nvPr>
            <p:ph/>
          </p:nvPr>
        </p:nvSpPr>
        <p:spPr>
          <a:xfrm>
            <a:off x="7770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5" name="Picture4" descr="Picture74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70000" y="4424346"/>
            <a:ext cx="3645001" cy="2375413"/>
          </a:xfrm>
          <a:prstGeom prst="rect">
            <a:avLst/>
          </a:prstGeom>
          <a:noFill/>
        </p:spPr>
      </p:pic>
      <p:sp>
        <p:nvSpPr>
          <p:cNvPr id="742" name="TextBox741"/>
          <p:cNvSpPr>
            <a:spLocks noGrp="1"/>
          </p:cNvSpPr>
          <p:nvPr>
            <p:ph/>
          </p:nvPr>
        </p:nvSpPr>
        <p:spPr>
          <a:xfrm>
            <a:off x="7785428" y="4387800"/>
            <a:ext cx="1805860" cy="322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600" b="1" i="0" smtClean="0">
                <a:solidFill>
                  <a:srgbClr val="FF0101"/>
                </a:solidFill>
                <a:latin typeface="Arial"/>
              </a:rPr>
              <a:t>New!</a:t>
            </a:r>
          </a:p>
        </p:txBody>
      </p:sp>
      <p:sp>
        <p:nvSpPr>
          <p:cNvPr id="743" name="TextBox742"/>
          <p:cNvSpPr>
            <a:spLocks noGrp="1"/>
          </p:cNvSpPr>
          <p:nvPr>
            <p:ph/>
          </p:nvPr>
        </p:nvSpPr>
        <p:spPr>
          <a:xfrm>
            <a:off x="7806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BBC007  /  Baseball cap Modern Style</a:t>
            </a:r>
          </a:p>
        </p:txBody>
      </p:sp>
      <p:sp>
        <p:nvSpPr>
          <p:cNvPr id="744" name="TextBox743"/>
          <p:cNvSpPr>
            <a:spLocks noGrp="1"/>
          </p:cNvSpPr>
          <p:nvPr>
            <p:ph/>
          </p:nvPr>
        </p:nvSpPr>
        <p:spPr>
          <a:xfrm>
            <a:off x="7806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5,95 $</a:t>
            </a:r>
          </a:p>
        </p:txBody>
      </p:sp>
      <p:pic>
        <p:nvPicPr>
          <p:cNvPr id="16" name="Picture4" descr="Picture74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35000" y="4363800"/>
            <a:ext cx="3765001" cy="3816001"/>
          </a:xfrm>
          <a:prstGeom prst="rect">
            <a:avLst/>
          </a:prstGeom>
          <a:noFill/>
        </p:spPr>
      </p:pic>
      <p:sp>
        <p:nvSpPr>
          <p:cNvPr id="746" name="TextBox745"/>
          <p:cNvSpPr>
            <a:spLocks noGrp="1"/>
          </p:cNvSpPr>
          <p:nvPr>
            <p:ph/>
          </p:nvPr>
        </p:nvSpPr>
        <p:spPr>
          <a:xfrm>
            <a:off x="11595000" y="6901254"/>
            <a:ext cx="3640441" cy="1224001"/>
          </a:xfrm>
          <a:prstGeom prst="rect">
            <a:avLst/>
          </a:prstGeom>
          <a:solidFill>
            <a:srgbClr val="FFFFFF"/>
          </a:solidFill>
        </p:spPr>
        <p:txBody>
          <a:bodyPr vert="horz" lIns="45720" tIns="22860" rIns="45720" bIns="22860" rtlCol="0" anchor="t">
            <a:normAutofit/>
          </a:bodyPr>
          <a:lstStyle/>
          <a:p>
            <a:pPr algn="l"/>
            <a:r>
              <a:rPr lang="en-US" sz="1000" b="0" i="0" smtClean="0">
                <a:solidFill>
                  <a:srgbClr val="090101"/>
                </a:solidFill>
                <a:latin typeface="Arial"/>
              </a:rPr>
              <a:t> </a:t>
            </a:r>
          </a:p>
        </p:txBody>
      </p:sp>
      <p:pic>
        <p:nvPicPr>
          <p:cNvPr id="17" name="Picture4" descr="Picture74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595000" y="4424346"/>
            <a:ext cx="3645001" cy="2375413"/>
          </a:xfrm>
          <a:prstGeom prst="rect">
            <a:avLst/>
          </a:prstGeom>
          <a:noFill/>
        </p:spPr>
      </p:pic>
      <p:sp>
        <p:nvSpPr>
          <p:cNvPr id="748" name="TextBox747"/>
          <p:cNvSpPr>
            <a:spLocks noGrp="1"/>
          </p:cNvSpPr>
          <p:nvPr>
            <p:ph/>
          </p:nvPr>
        </p:nvSpPr>
        <p:spPr>
          <a:xfrm>
            <a:off x="11631000" y="7321807"/>
            <a:ext cx="3525001" cy="794835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BBC008  /  Baseball cap Chicago Bulls</a:t>
            </a:r>
          </a:p>
        </p:txBody>
      </p:sp>
      <p:sp>
        <p:nvSpPr>
          <p:cNvPr id="749" name="TextBox748"/>
          <p:cNvSpPr>
            <a:spLocks noGrp="1"/>
          </p:cNvSpPr>
          <p:nvPr>
            <p:ph/>
          </p:nvPr>
        </p:nvSpPr>
        <p:spPr>
          <a:xfrm>
            <a:off x="11631000" y="6931800"/>
            <a:ext cx="3525001" cy="370772"/>
          </a:xfrm>
          <a:prstGeom prst="rect">
            <a:avLst/>
          </a:prstGeom>
        </p:spPr>
        <p:txBody>
          <a:bodyPr vert="horz" lIns="45720" tIns="22860" rIns="45720" bIns="22860" rtlCol="0" anchor="t">
            <a:normAutofit/>
          </a:bodyPr>
          <a:lstStyle/>
          <a:p>
            <a:pPr algn="ctr"/>
            <a:r>
              <a:rPr lang="en-US" sz="1600" b="1" i="0" smtClean="0">
                <a:solidFill>
                  <a:srgbClr val="134B4B"/>
                </a:solidFill>
                <a:latin typeface="Arial"/>
              </a:rPr>
              <a:t>Price   :  5,95 $</a:t>
            </a:r>
          </a:p>
        </p:txBody>
      </p:sp>
      <p:pic>
        <p:nvPicPr>
          <p:cNvPr id="18" name="Picture4" descr="Picture75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0" y="8257205"/>
            <a:ext cx="15240001" cy="331801"/>
          </a:xfrm>
          <a:prstGeom prst="rect">
            <a:avLst/>
          </a:prstGeom>
          <a:noFill/>
        </p:spPr>
      </p:pic>
      <p:sp>
        <p:nvSpPr>
          <p:cNvPr id="751" name="TextBox750"/>
          <p:cNvSpPr>
            <a:spLocks noGrp="1"/>
          </p:cNvSpPr>
          <p:nvPr>
            <p:ph/>
          </p:nvPr>
        </p:nvSpPr>
        <p:spPr>
          <a:xfrm>
            <a:off x="99779" y="8257205"/>
            <a:ext cx="79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l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MyBusinssCatalog Demo</a:t>
            </a:r>
          </a:p>
        </p:txBody>
      </p:sp>
      <p:sp>
        <p:nvSpPr>
          <p:cNvPr id="752" name="TextBox751"/>
          <p:cNvSpPr>
            <a:spLocks noGrp="1"/>
          </p:cNvSpPr>
          <p:nvPr>
            <p:ph/>
          </p:nvPr>
        </p:nvSpPr>
        <p:spPr>
          <a:xfrm>
            <a:off x="8499779" y="8257205"/>
            <a:ext cx="6781229" cy="322772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pPr algn="r"/>
            <a:r>
              <a:rPr lang="en-US" sz="1400" b="0" i="0" smtClean="0">
                <a:solidFill>
                  <a:srgbClr val="134B4B"/>
                </a:solidFill>
                <a:latin typeface="Arial"/>
              </a:rPr>
              <a:t>Page 5/5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482</Words>
  <Application>Microsoft Office PowerPoint</Application>
  <PresentationFormat>Произвольный</PresentationFormat>
  <Paragraphs>233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MyBusinessCatalog Software</dc:creator>
  <cp:lastModifiedBy>Alexander Chulpanov</cp:lastModifiedBy>
  <cp:revision>1</cp:revision>
  <dcterms:modified xsi:type="dcterms:W3CDTF">2015-03-10T16:45:13Z</dcterms:modified>
</cp:coreProperties>
</file>